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4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5.xml" ContentType="application/vnd.openxmlformats-officedocument.presentationml.tags+xml"/>
  <Override PartName="/ppt/notesSlides/notesSlide48.xml" ContentType="application/vnd.openxmlformats-officedocument.presentationml.notesSlide+xml"/>
  <Override PartName="/ppt/tags/tag6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tags/tag7.xml" ContentType="application/vnd.openxmlformats-officedocument.presentationml.tags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ags/tag8.xml" ContentType="application/vnd.openxmlformats-officedocument.presentationml.tags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tags/tag9.xml" ContentType="application/vnd.openxmlformats-officedocument.presentationml.tags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tags/tag10.xml" ContentType="application/vnd.openxmlformats-officedocument.presentationml.tags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tags/tag11.xml" ContentType="application/vnd.openxmlformats-officedocument.presentationml.tags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310" r:id="rId11"/>
    <p:sldId id="311" r:id="rId12"/>
    <p:sldId id="312" r:id="rId13"/>
    <p:sldId id="313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355" r:id="rId26"/>
    <p:sldId id="359" r:id="rId27"/>
    <p:sldId id="362" r:id="rId28"/>
    <p:sldId id="364" r:id="rId29"/>
    <p:sldId id="301" r:id="rId30"/>
    <p:sldId id="281" r:id="rId31"/>
    <p:sldId id="282" r:id="rId32"/>
    <p:sldId id="302" r:id="rId33"/>
    <p:sldId id="303" r:id="rId34"/>
    <p:sldId id="304" r:id="rId35"/>
    <p:sldId id="305" r:id="rId36"/>
    <p:sldId id="334" r:id="rId37"/>
    <p:sldId id="306" r:id="rId38"/>
    <p:sldId id="307" r:id="rId39"/>
    <p:sldId id="335" r:id="rId40"/>
    <p:sldId id="308" r:id="rId41"/>
    <p:sldId id="314" r:id="rId42"/>
    <p:sldId id="315" r:id="rId43"/>
    <p:sldId id="316" r:id="rId44"/>
    <p:sldId id="391" r:id="rId45"/>
    <p:sldId id="398" r:id="rId46"/>
    <p:sldId id="399" r:id="rId47"/>
    <p:sldId id="403" r:id="rId48"/>
    <p:sldId id="407" r:id="rId49"/>
    <p:sldId id="408" r:id="rId50"/>
    <p:sldId id="409" r:id="rId51"/>
    <p:sldId id="410" r:id="rId52"/>
    <p:sldId id="332" r:id="rId53"/>
    <p:sldId id="286" r:id="rId54"/>
    <p:sldId id="287" r:id="rId55"/>
    <p:sldId id="288" r:id="rId56"/>
    <p:sldId id="333" r:id="rId57"/>
    <p:sldId id="285" r:id="rId58"/>
    <p:sldId id="369" r:id="rId59"/>
    <p:sldId id="371" r:id="rId60"/>
    <p:sldId id="372" r:id="rId61"/>
    <p:sldId id="373" r:id="rId62"/>
    <p:sldId id="374" r:id="rId63"/>
    <p:sldId id="289" r:id="rId64"/>
    <p:sldId id="284" r:id="rId65"/>
    <p:sldId id="283" r:id="rId66"/>
    <p:sldId id="290" r:id="rId67"/>
    <p:sldId id="291" r:id="rId68"/>
    <p:sldId id="292" r:id="rId69"/>
    <p:sldId id="293" r:id="rId70"/>
    <p:sldId id="317" r:id="rId71"/>
    <p:sldId id="294" r:id="rId72"/>
    <p:sldId id="295" r:id="rId73"/>
    <p:sldId id="339" r:id="rId74"/>
    <p:sldId id="343" r:id="rId75"/>
    <p:sldId id="344" r:id="rId76"/>
    <p:sldId id="318" r:id="rId77"/>
    <p:sldId id="296" r:id="rId78"/>
    <p:sldId id="319" r:id="rId79"/>
    <p:sldId id="320" r:id="rId80"/>
    <p:sldId id="321" r:id="rId81"/>
    <p:sldId id="322" r:id="rId82"/>
    <p:sldId id="297" r:id="rId83"/>
    <p:sldId id="323" r:id="rId84"/>
    <p:sldId id="376" r:id="rId85"/>
    <p:sldId id="377" r:id="rId86"/>
    <p:sldId id="382" r:id="rId87"/>
    <p:sldId id="384" r:id="rId88"/>
    <p:sldId id="386" r:id="rId89"/>
    <p:sldId id="324" r:id="rId90"/>
    <p:sldId id="298" r:id="rId91"/>
    <p:sldId id="325" r:id="rId92"/>
    <p:sldId id="354" r:id="rId93"/>
    <p:sldId id="326" r:id="rId94"/>
    <p:sldId id="411" r:id="rId95"/>
    <p:sldId id="413" r:id="rId96"/>
    <p:sldId id="327" r:id="rId97"/>
    <p:sldId id="328" r:id="rId98"/>
    <p:sldId id="388" r:id="rId99"/>
    <p:sldId id="329" r:id="rId100"/>
    <p:sldId id="330" r:id="rId101"/>
    <p:sldId id="331" r:id="rId102"/>
    <p:sldId id="300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DF723FF-A85A-4B27-B212-2F88F22D22CA}">
          <p14:sldIdLst>
            <p14:sldId id="256"/>
            <p14:sldId id="257"/>
          </p14:sldIdLst>
        </p14:section>
        <p14:section name="Problems" id="{A620B9D1-5344-4D4C-95BB-5038A7B5BA5C}">
          <p14:sldIdLst>
            <p14:sldId id="258"/>
            <p14:sldId id="259"/>
            <p14:sldId id="260"/>
            <p14:sldId id="261"/>
            <p14:sldId id="262"/>
          </p14:sldIdLst>
        </p14:section>
        <p14:section name="Ticket Exposition - long" id="{A2FD7822-ECF5-46D8-B37C-223051C2310F}">
          <p14:sldIdLst>
            <p14:sldId id="263"/>
            <p14:sldId id="265"/>
            <p14:sldId id="310"/>
            <p14:sldId id="311"/>
            <p14:sldId id="312"/>
            <p14:sldId id="313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  <p14:sldId id="278"/>
            <p14:sldId id="279"/>
            <p14:sldId id="280"/>
          </p14:sldIdLst>
        </p14:section>
        <p14:section name="Ticket Exposition - short" id="{80A892EA-4F0B-4B4B-B94E-DD8A3CAE084F}">
          <p14:sldIdLst>
            <p14:sldId id="355"/>
            <p14:sldId id="359"/>
            <p14:sldId id="362"/>
            <p14:sldId id="364"/>
          </p14:sldIdLst>
        </p14:section>
        <p14:section name="Analysis - long" id="{DDCB5595-E4D7-45CC-AD53-EE622D2C004F}">
          <p14:sldIdLst>
            <p14:sldId id="301"/>
            <p14:sldId id="281"/>
            <p14:sldId id="282"/>
            <p14:sldId id="302"/>
            <p14:sldId id="303"/>
            <p14:sldId id="304"/>
            <p14:sldId id="305"/>
            <p14:sldId id="334"/>
            <p14:sldId id="306"/>
            <p14:sldId id="307"/>
            <p14:sldId id="335"/>
            <p14:sldId id="308"/>
            <p14:sldId id="314"/>
            <p14:sldId id="315"/>
            <p14:sldId id="316"/>
          </p14:sldIdLst>
        </p14:section>
        <p14:section name="Analysis - short" id="{E44E89A1-EC24-41BC-AC7A-29AE08F16AEB}">
          <p14:sldIdLst>
            <p14:sldId id="391"/>
            <p14:sldId id="398"/>
            <p14:sldId id="399"/>
            <p14:sldId id="403"/>
            <p14:sldId id="407"/>
            <p14:sldId id="408"/>
            <p14:sldId id="409"/>
            <p14:sldId id="410"/>
          </p14:sldIdLst>
        </p14:section>
        <p14:section name="Data Store - long" id="{5CDDC804-E32D-44C3-B4B0-BE3933A762D5}">
          <p14:sldIdLst>
            <p14:sldId id="332"/>
            <p14:sldId id="286"/>
            <p14:sldId id="287"/>
            <p14:sldId id="288"/>
            <p14:sldId id="333"/>
            <p14:sldId id="285"/>
          </p14:sldIdLst>
        </p14:section>
        <p14:section name="Data Store - short" id="{024C055C-ACA5-49EA-AECC-4B7E784F798F}">
          <p14:sldIdLst>
            <p14:sldId id="369"/>
            <p14:sldId id="371"/>
            <p14:sldId id="372"/>
            <p14:sldId id="373"/>
            <p14:sldId id="374"/>
          </p14:sldIdLst>
        </p14:section>
        <p14:section name="Ticket Solution - long" id="{FE60AA78-445D-4A9F-B640-3619B6A7A682}">
          <p14:sldIdLst>
            <p14:sldId id="289"/>
            <p14:sldId id="284"/>
            <p14:sldId id="283"/>
            <p14:sldId id="290"/>
            <p14:sldId id="291"/>
            <p14:sldId id="292"/>
            <p14:sldId id="293"/>
            <p14:sldId id="317"/>
            <p14:sldId id="294"/>
            <p14:sldId id="295"/>
          </p14:sldIdLst>
        </p14:section>
        <p14:section name="Ticket Solution - short" id="{D7F13EC7-30BF-46E5-8268-8E1C5ADC544F}">
          <p14:sldIdLst>
            <p14:sldId id="339"/>
            <p14:sldId id="343"/>
            <p14:sldId id="344"/>
          </p14:sldIdLst>
        </p14:section>
        <p14:section name="Roadmap - long" id="{40F4F93D-966E-4EBB-B12C-E6F6222DDC2B}">
          <p14:sldIdLst>
            <p14:sldId id="318"/>
            <p14:sldId id="296"/>
            <p14:sldId id="319"/>
            <p14:sldId id="320"/>
            <p14:sldId id="321"/>
            <p14:sldId id="322"/>
            <p14:sldId id="297"/>
            <p14:sldId id="323"/>
          </p14:sldIdLst>
        </p14:section>
        <p14:section name="Roadmap - short" id="{59EBB6C4-5A68-4181-BA26-3982E8DE89B4}">
          <p14:sldIdLst>
            <p14:sldId id="376"/>
            <p14:sldId id="377"/>
            <p14:sldId id="382"/>
            <p14:sldId id="384"/>
            <p14:sldId id="386"/>
          </p14:sldIdLst>
        </p14:section>
        <p14:section name="Deployment - long" id="{A93CE5B2-B407-487C-83E3-2F5D00681BB6}">
          <p14:sldIdLst>
            <p14:sldId id="324"/>
            <p14:sldId id="298"/>
            <p14:sldId id="325"/>
            <p14:sldId id="354"/>
            <p14:sldId id="326"/>
          </p14:sldIdLst>
        </p14:section>
        <p14:section name="Deployment - short" id="{D19EF27A-25CA-4CF5-917A-B3BC4B7FB0CC}">
          <p14:sldIdLst>
            <p14:sldId id="411"/>
            <p14:sldId id="413"/>
          </p14:sldIdLst>
        </p14:section>
        <p14:section name="Summary" id="{9253AF51-52B5-431B-A89D-CD6108922729}">
          <p14:sldIdLst>
            <p14:sldId id="327"/>
            <p14:sldId id="328"/>
            <p14:sldId id="388"/>
            <p14:sldId id="329"/>
            <p14:sldId id="330"/>
            <p14:sldId id="33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7A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4BA53-1C07-4771-9C11-642ADE1BE34A}" v="580" dt="2021-05-21T15:53:37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85005" autoAdjust="0"/>
  </p:normalViewPr>
  <p:slideViewPr>
    <p:cSldViewPr snapToGrid="0">
      <p:cViewPr varScale="1">
        <p:scale>
          <a:sx n="101" d="100"/>
          <a:sy n="101" d="100"/>
        </p:scale>
        <p:origin x="198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55264F0-40C0-4B3E-8C46-2300DE31BDC3}"/>
    <pc:docChg chg="undo redo custSel addSld delSld modSld sldOrd modMainMaster addSection modSection">
      <pc:chgData name="Jacqui Read" userId="a9be0418-04e4-4f4b-a54d-7f08eabe7632" providerId="ADAL" clId="{555264F0-40C0-4B3E-8C46-2300DE31BDC3}" dt="2021-05-18T20:07:20.363" v="7065" actId="1076"/>
      <pc:docMkLst>
        <pc:docMk/>
      </pc:docMkLst>
      <pc:sldChg chg="addSp delSp modSp mod modNotesTx">
        <pc:chgData name="Jacqui Read" userId="a9be0418-04e4-4f4b-a54d-7f08eabe7632" providerId="ADAL" clId="{555264F0-40C0-4B3E-8C46-2300DE31BDC3}" dt="2021-05-18T12:32:10.650" v="2698" actId="20577"/>
        <pc:sldMkLst>
          <pc:docMk/>
          <pc:sldMk cId="33141288" sldId="256"/>
        </pc:sldMkLst>
        <pc:spChg chg="add del mod">
          <ac:chgData name="Jacqui Read" userId="a9be0418-04e4-4f4b-a54d-7f08eabe7632" providerId="ADAL" clId="{555264F0-40C0-4B3E-8C46-2300DE31BDC3}" dt="2021-05-17T18:57:57.117" v="167" actId="20577"/>
          <ac:spMkLst>
            <pc:docMk/>
            <pc:sldMk cId="33141288" sldId="256"/>
            <ac:spMk id="2" creationId="{5514DD75-F008-4C3B-A404-6A4118C8F50B}"/>
          </ac:spMkLst>
        </pc:spChg>
        <pc:spChg chg="mod">
          <ac:chgData name="Jacqui Read" userId="a9be0418-04e4-4f4b-a54d-7f08eabe7632" providerId="ADAL" clId="{555264F0-40C0-4B3E-8C46-2300DE31BDC3}" dt="2021-05-17T18:58:39.431" v="191" actId="207"/>
          <ac:spMkLst>
            <pc:docMk/>
            <pc:sldMk cId="33141288" sldId="256"/>
            <ac:spMk id="3" creationId="{982B7214-EFCA-4241-89D0-5E33F3B5598A}"/>
          </ac:spMkLst>
        </pc:spChg>
        <pc:spChg chg="add del mod">
          <ac:chgData name="Jacqui Read" userId="a9be0418-04e4-4f4b-a54d-7f08eabe7632" providerId="ADAL" clId="{555264F0-40C0-4B3E-8C46-2300DE31BDC3}" dt="2021-05-17T18:57:19.100" v="143"/>
          <ac:spMkLst>
            <pc:docMk/>
            <pc:sldMk cId="33141288" sldId="256"/>
            <ac:spMk id="4" creationId="{6D9516F5-6CA9-4D72-892C-39CC82BF505B}"/>
          </ac:spMkLst>
        </pc:spChg>
      </pc:sldChg>
      <pc:sldChg chg="addSp delSp modSp new mod modClrScheme chgLayout modNotesTx">
        <pc:chgData name="Jacqui Read" userId="a9be0418-04e4-4f4b-a54d-7f08eabe7632" providerId="ADAL" clId="{555264F0-40C0-4B3E-8C46-2300DE31BDC3}" dt="2021-05-18T12:32:44.895" v="2760"/>
        <pc:sldMkLst>
          <pc:docMk/>
          <pc:sldMk cId="2141719043" sldId="257"/>
        </pc:sldMkLst>
        <pc:spChg chg="del mod ord">
          <ac:chgData name="Jacqui Read" userId="a9be0418-04e4-4f4b-a54d-7f08eabe7632" providerId="ADAL" clId="{555264F0-40C0-4B3E-8C46-2300DE31BDC3}" dt="2021-05-17T19:09:54.681" v="193" actId="700"/>
          <ac:spMkLst>
            <pc:docMk/>
            <pc:sldMk cId="2141719043" sldId="257"/>
            <ac:spMk id="2" creationId="{E180BBE8-B785-4405-B4E5-A65C6473EFEA}"/>
          </ac:spMkLst>
        </pc:spChg>
        <pc:spChg chg="del mod ord">
          <ac:chgData name="Jacqui Read" userId="a9be0418-04e4-4f4b-a54d-7f08eabe7632" providerId="ADAL" clId="{555264F0-40C0-4B3E-8C46-2300DE31BDC3}" dt="2021-05-17T19:09:54.681" v="193" actId="700"/>
          <ac:spMkLst>
            <pc:docMk/>
            <pc:sldMk cId="2141719043" sldId="257"/>
            <ac:spMk id="3" creationId="{62E20FD4-4962-483E-9A62-50B6EDFA4343}"/>
          </ac:spMkLst>
        </pc:spChg>
        <pc:spChg chg="add mod ord">
          <ac:chgData name="Jacqui Read" userId="a9be0418-04e4-4f4b-a54d-7f08eabe7632" providerId="ADAL" clId="{555264F0-40C0-4B3E-8C46-2300DE31BDC3}" dt="2021-05-17T19:15:32.794" v="228" actId="700"/>
          <ac:spMkLst>
            <pc:docMk/>
            <pc:sldMk cId="2141719043" sldId="257"/>
            <ac:spMk id="4" creationId="{C2BFDDB8-173F-4BF4-A708-EFC93E074D16}"/>
          </ac:spMkLst>
        </pc:spChg>
        <pc:spChg chg="add del mod ord">
          <ac:chgData name="Jacqui Read" userId="a9be0418-04e4-4f4b-a54d-7f08eabe7632" providerId="ADAL" clId="{555264F0-40C0-4B3E-8C46-2300DE31BDC3}" dt="2021-05-17T19:11:04.297" v="197" actId="478"/>
          <ac:spMkLst>
            <pc:docMk/>
            <pc:sldMk cId="2141719043" sldId="257"/>
            <ac:spMk id="5" creationId="{4121E6C8-8CDC-4425-BD36-5D3993BABFC6}"/>
          </ac:spMkLst>
        </pc:spChg>
      </pc:sldChg>
      <pc:sldChg chg="modSp new mod modNotesTx">
        <pc:chgData name="Jacqui Read" userId="a9be0418-04e4-4f4b-a54d-7f08eabe7632" providerId="ADAL" clId="{555264F0-40C0-4B3E-8C46-2300DE31BDC3}" dt="2021-05-18T12:33:47.443" v="2806" actId="5793"/>
        <pc:sldMkLst>
          <pc:docMk/>
          <pc:sldMk cId="3298288691" sldId="258"/>
        </pc:sldMkLst>
        <pc:spChg chg="mod">
          <ac:chgData name="Jacqui Read" userId="a9be0418-04e4-4f4b-a54d-7f08eabe7632" providerId="ADAL" clId="{555264F0-40C0-4B3E-8C46-2300DE31BDC3}" dt="2021-05-17T19:13:02.420" v="211" actId="20577"/>
          <ac:spMkLst>
            <pc:docMk/>
            <pc:sldMk cId="3298288691" sldId="258"/>
            <ac:spMk id="2" creationId="{2A511816-DDB1-4E8A-BBF2-33331A8BF37F}"/>
          </ac:spMkLst>
        </pc:spChg>
        <pc:spChg chg="mod">
          <ac:chgData name="Jacqui Read" userId="a9be0418-04e4-4f4b-a54d-7f08eabe7632" providerId="ADAL" clId="{555264F0-40C0-4B3E-8C46-2300DE31BDC3}" dt="2021-05-17T19:17:17.503" v="271" actId="20577"/>
          <ac:spMkLst>
            <pc:docMk/>
            <pc:sldMk cId="3298288691" sldId="258"/>
            <ac:spMk id="3" creationId="{C7FAB840-0887-438B-93EF-2C721DA528C0}"/>
          </ac:spMkLst>
        </pc:spChg>
      </pc:sldChg>
      <pc:sldChg chg="addSp delSp modSp new mod modClrScheme chgLayout modNotesTx">
        <pc:chgData name="Jacqui Read" userId="a9be0418-04e4-4f4b-a54d-7f08eabe7632" providerId="ADAL" clId="{555264F0-40C0-4B3E-8C46-2300DE31BDC3}" dt="2021-05-18T12:34:44.894" v="2959" actId="20577"/>
        <pc:sldMkLst>
          <pc:docMk/>
          <pc:sldMk cId="693655241" sldId="259"/>
        </pc:sldMkLst>
        <pc:spChg chg="del mod ord">
          <ac:chgData name="Jacqui Read" userId="a9be0418-04e4-4f4b-a54d-7f08eabe7632" providerId="ADAL" clId="{555264F0-40C0-4B3E-8C46-2300DE31BDC3}" dt="2021-05-17T19:42:03.171" v="284" actId="700"/>
          <ac:spMkLst>
            <pc:docMk/>
            <pc:sldMk cId="693655241" sldId="259"/>
            <ac:spMk id="2" creationId="{2965DBB5-E3C5-4EA3-B0D5-B6DB5535178E}"/>
          </ac:spMkLst>
        </pc:spChg>
        <pc:spChg chg="del">
          <ac:chgData name="Jacqui Read" userId="a9be0418-04e4-4f4b-a54d-7f08eabe7632" providerId="ADAL" clId="{555264F0-40C0-4B3E-8C46-2300DE31BDC3}" dt="2021-05-17T19:42:03.171" v="284" actId="700"/>
          <ac:spMkLst>
            <pc:docMk/>
            <pc:sldMk cId="693655241" sldId="259"/>
            <ac:spMk id="3" creationId="{E47513C4-4624-488A-968E-A154AD823697}"/>
          </ac:spMkLst>
        </pc:spChg>
        <pc:spChg chg="add del mod ord">
          <ac:chgData name="Jacqui Read" userId="a9be0418-04e4-4f4b-a54d-7f08eabe7632" providerId="ADAL" clId="{555264F0-40C0-4B3E-8C46-2300DE31BDC3}" dt="2021-05-17T19:46:07.102" v="292" actId="478"/>
          <ac:spMkLst>
            <pc:docMk/>
            <pc:sldMk cId="693655241" sldId="259"/>
            <ac:spMk id="4" creationId="{8454DC62-842C-4313-8F0B-C5304736E6F7}"/>
          </ac:spMkLst>
        </pc:spChg>
        <pc:spChg chg="add del mod">
          <ac:chgData name="Jacqui Read" userId="a9be0418-04e4-4f4b-a54d-7f08eabe7632" providerId="ADAL" clId="{555264F0-40C0-4B3E-8C46-2300DE31BDC3}" dt="2021-05-18T07:37:43.225" v="1207" actId="478"/>
          <ac:spMkLst>
            <pc:docMk/>
            <pc:sldMk cId="693655241" sldId="259"/>
            <ac:spMk id="15" creationId="{8BCE484A-AE38-466F-82B2-E46A50DFF68C}"/>
          </ac:spMkLst>
        </pc:spChg>
        <pc:spChg chg="add del mod">
          <ac:chgData name="Jacqui Read" userId="a9be0418-04e4-4f4b-a54d-7f08eabe7632" providerId="ADAL" clId="{555264F0-40C0-4B3E-8C46-2300DE31BDC3}" dt="2021-05-18T07:37:50.074" v="1209" actId="478"/>
          <ac:spMkLst>
            <pc:docMk/>
            <pc:sldMk cId="693655241" sldId="259"/>
            <ac:spMk id="16" creationId="{1C258D93-69DC-4985-9D66-59727D0F4128}"/>
          </ac:spMkLst>
        </pc:spChg>
        <pc:spChg chg="add mod">
          <ac:chgData name="Jacqui Read" userId="a9be0418-04e4-4f4b-a54d-7f08eabe7632" providerId="ADAL" clId="{555264F0-40C0-4B3E-8C46-2300DE31BDC3}" dt="2021-05-17T19:54:50.968" v="681" actId="1076"/>
          <ac:spMkLst>
            <pc:docMk/>
            <pc:sldMk cId="693655241" sldId="259"/>
            <ac:spMk id="17" creationId="{EED71561-82A0-43B6-937F-47F434DFDCFA}"/>
          </ac:spMkLst>
        </pc:spChg>
        <pc:spChg chg="add mod">
          <ac:chgData name="Jacqui Read" userId="a9be0418-04e4-4f4b-a54d-7f08eabe7632" providerId="ADAL" clId="{555264F0-40C0-4B3E-8C46-2300DE31BDC3}" dt="2021-05-17T19:50:40.981" v="668" actId="1076"/>
          <ac:spMkLst>
            <pc:docMk/>
            <pc:sldMk cId="693655241" sldId="259"/>
            <ac:spMk id="18" creationId="{A9E256EE-E101-4BC1-8F86-98B5D64D5EEC}"/>
          </ac:spMkLst>
        </pc:spChg>
        <pc:spChg chg="add mod">
          <ac:chgData name="Jacqui Read" userId="a9be0418-04e4-4f4b-a54d-7f08eabe7632" providerId="ADAL" clId="{555264F0-40C0-4B3E-8C46-2300DE31BDC3}" dt="2021-05-17T20:08:42.274" v="972" actId="571"/>
          <ac:spMkLst>
            <pc:docMk/>
            <pc:sldMk cId="693655241" sldId="259"/>
            <ac:spMk id="19" creationId="{87799647-3F28-41A3-87B8-203C453B818D}"/>
          </ac:spMkLst>
        </pc:spChg>
        <pc:spChg chg="add mod">
          <ac:chgData name="Jacqui Read" userId="a9be0418-04e4-4f4b-a54d-7f08eabe7632" providerId="ADAL" clId="{555264F0-40C0-4B3E-8C46-2300DE31BDC3}" dt="2021-05-17T20:08:42.274" v="972" actId="571"/>
          <ac:spMkLst>
            <pc:docMk/>
            <pc:sldMk cId="693655241" sldId="259"/>
            <ac:spMk id="20" creationId="{1D892FAD-72EF-40FC-9502-F20991DC283B}"/>
          </ac:spMkLst>
        </pc:spChg>
        <pc:picChg chg="add del mod">
          <ac:chgData name="Jacqui Read" userId="a9be0418-04e4-4f4b-a54d-7f08eabe7632" providerId="ADAL" clId="{555264F0-40C0-4B3E-8C46-2300DE31BDC3}" dt="2021-05-17T19:45:27.547" v="290" actId="478"/>
          <ac:picMkLst>
            <pc:docMk/>
            <pc:sldMk cId="693655241" sldId="259"/>
            <ac:picMk id="6" creationId="{7F5B2A09-8A90-4FFB-BF18-AAFDC3F905B7}"/>
          </ac:picMkLst>
        </pc:picChg>
        <pc:picChg chg="add mod">
          <ac:chgData name="Jacqui Read" userId="a9be0418-04e4-4f4b-a54d-7f08eabe7632" providerId="ADAL" clId="{555264F0-40C0-4B3E-8C46-2300DE31BDC3}" dt="2021-05-17T19:53:59.697" v="676" actId="1076"/>
          <ac:picMkLst>
            <pc:docMk/>
            <pc:sldMk cId="693655241" sldId="259"/>
            <ac:picMk id="8" creationId="{C05C6892-0D08-4CF4-A04C-8479F9BE368D}"/>
          </ac:picMkLst>
        </pc:picChg>
        <pc:picChg chg="add mod">
          <ac:chgData name="Jacqui Read" userId="a9be0418-04e4-4f4b-a54d-7f08eabe7632" providerId="ADAL" clId="{555264F0-40C0-4B3E-8C46-2300DE31BDC3}" dt="2021-05-17T19:54:29.900" v="680" actId="1076"/>
          <ac:picMkLst>
            <pc:docMk/>
            <pc:sldMk cId="693655241" sldId="259"/>
            <ac:picMk id="10" creationId="{3A40F481-BE52-42C2-9285-2FBDE0978F54}"/>
          </ac:picMkLst>
        </pc:picChg>
        <pc:picChg chg="add mod">
          <ac:chgData name="Jacqui Read" userId="a9be0418-04e4-4f4b-a54d-7f08eabe7632" providerId="ADAL" clId="{555264F0-40C0-4B3E-8C46-2300DE31BDC3}" dt="2021-05-17T19:50:45.739" v="670" actId="1076"/>
          <ac:picMkLst>
            <pc:docMk/>
            <pc:sldMk cId="693655241" sldId="259"/>
            <ac:picMk id="12" creationId="{3619CEE3-5477-4D5F-A4C3-D6A89E934916}"/>
          </ac:picMkLst>
        </pc:picChg>
        <pc:picChg chg="add mod">
          <ac:chgData name="Jacqui Read" userId="a9be0418-04e4-4f4b-a54d-7f08eabe7632" providerId="ADAL" clId="{555264F0-40C0-4B3E-8C46-2300DE31BDC3}" dt="2021-05-17T19:50:27.788" v="666" actId="1076"/>
          <ac:picMkLst>
            <pc:docMk/>
            <pc:sldMk cId="693655241" sldId="259"/>
            <ac:picMk id="14" creationId="{B1F4E65F-CE67-4701-ABC3-55BC7D5FF28E}"/>
          </ac:picMkLst>
        </pc:picChg>
      </pc:sldChg>
      <pc:sldChg chg="addSp delSp modSp new mod setBg modClrScheme chgLayout modNotesTx">
        <pc:chgData name="Jacqui Read" userId="a9be0418-04e4-4f4b-a54d-7f08eabe7632" providerId="ADAL" clId="{555264F0-40C0-4B3E-8C46-2300DE31BDC3}" dt="2021-05-18T12:36:29.648" v="3264" actId="20577"/>
        <pc:sldMkLst>
          <pc:docMk/>
          <pc:sldMk cId="844798894" sldId="260"/>
        </pc:sldMkLst>
        <pc:spChg chg="del">
          <ac:chgData name="Jacqui Read" userId="a9be0418-04e4-4f4b-a54d-7f08eabe7632" providerId="ADAL" clId="{555264F0-40C0-4B3E-8C46-2300DE31BDC3}" dt="2021-05-17T19:55:43.149" v="684" actId="700"/>
          <ac:spMkLst>
            <pc:docMk/>
            <pc:sldMk cId="844798894" sldId="260"/>
            <ac:spMk id="2" creationId="{6C7C71B6-6CD8-4873-96B7-D688774916FA}"/>
          </ac:spMkLst>
        </pc:spChg>
        <pc:spChg chg="add mod">
          <ac:chgData name="Jacqui Read" userId="a9be0418-04e4-4f4b-a54d-7f08eabe7632" providerId="ADAL" clId="{555264F0-40C0-4B3E-8C46-2300DE31BDC3}" dt="2021-05-18T07:39:54.824" v="1298" actId="14100"/>
          <ac:spMkLst>
            <pc:docMk/>
            <pc:sldMk cId="844798894" sldId="260"/>
            <ac:spMk id="8" creationId="{3FC13A7C-8124-467B-A9D8-C063AEF7678F}"/>
          </ac:spMkLst>
        </pc:spChg>
        <pc:spChg chg="add mod">
          <ac:chgData name="Jacqui Read" userId="a9be0418-04e4-4f4b-a54d-7f08eabe7632" providerId="ADAL" clId="{555264F0-40C0-4B3E-8C46-2300DE31BDC3}" dt="2021-05-18T07:39:38.947" v="1295" actId="1076"/>
          <ac:spMkLst>
            <pc:docMk/>
            <pc:sldMk cId="844798894" sldId="260"/>
            <ac:spMk id="11" creationId="{5021132D-EE31-4243-BF3D-032352853C7F}"/>
          </ac:spMkLst>
        </pc:spChg>
        <pc:spChg chg="add mod">
          <ac:chgData name="Jacqui Read" userId="a9be0418-04e4-4f4b-a54d-7f08eabe7632" providerId="ADAL" clId="{555264F0-40C0-4B3E-8C46-2300DE31BDC3}" dt="2021-05-18T07:39:42.533" v="1296" actId="1076"/>
          <ac:spMkLst>
            <pc:docMk/>
            <pc:sldMk cId="844798894" sldId="260"/>
            <ac:spMk id="12" creationId="{604E49A4-BBF2-4D8E-A1AD-3D666FFA156C}"/>
          </ac:spMkLst>
        </pc:spChg>
        <pc:picChg chg="add mod">
          <ac:chgData name="Jacqui Read" userId="a9be0418-04e4-4f4b-a54d-7f08eabe7632" providerId="ADAL" clId="{555264F0-40C0-4B3E-8C46-2300DE31BDC3}" dt="2021-05-18T07:37:19.101" v="1206" actId="14100"/>
          <ac:picMkLst>
            <pc:docMk/>
            <pc:sldMk cId="844798894" sldId="260"/>
            <ac:picMk id="3" creationId="{BC616897-9139-455A-9156-42DAA1D7346A}"/>
          </ac:picMkLst>
        </pc:picChg>
        <pc:picChg chg="add del mod">
          <ac:chgData name="Jacqui Read" userId="a9be0418-04e4-4f4b-a54d-7f08eabe7632" providerId="ADAL" clId="{555264F0-40C0-4B3E-8C46-2300DE31BDC3}" dt="2021-05-17T19:57:50.834" v="690" actId="478"/>
          <ac:picMkLst>
            <pc:docMk/>
            <pc:sldMk cId="844798894" sldId="260"/>
            <ac:picMk id="4" creationId="{28DB44D7-07B9-4920-9136-8241B0387FFE}"/>
          </ac:picMkLst>
        </pc:picChg>
        <pc:picChg chg="add mod ord">
          <ac:chgData name="Jacqui Read" userId="a9be0418-04e4-4f4b-a54d-7f08eabe7632" providerId="ADAL" clId="{555264F0-40C0-4B3E-8C46-2300DE31BDC3}" dt="2021-05-18T07:39:31.032" v="1294" actId="1076"/>
          <ac:picMkLst>
            <pc:docMk/>
            <pc:sldMk cId="844798894" sldId="260"/>
            <ac:picMk id="6" creationId="{3C2A047F-197E-41C1-AF09-E1D61C38F5B8}"/>
          </ac:picMkLst>
        </pc:picChg>
        <pc:picChg chg="add del mod">
          <ac:chgData name="Jacqui Read" userId="a9be0418-04e4-4f4b-a54d-7f08eabe7632" providerId="ADAL" clId="{555264F0-40C0-4B3E-8C46-2300DE31BDC3}" dt="2021-05-17T19:59:50.472" v="692" actId="478"/>
          <ac:picMkLst>
            <pc:docMk/>
            <pc:sldMk cId="844798894" sldId="260"/>
            <ac:picMk id="8" creationId="{D87F2E37-4946-4C1D-AFF7-A83DA9301A98}"/>
          </ac:picMkLst>
        </pc:picChg>
        <pc:picChg chg="add mod">
          <ac:chgData name="Jacqui Read" userId="a9be0418-04e4-4f4b-a54d-7f08eabe7632" providerId="ADAL" clId="{555264F0-40C0-4B3E-8C46-2300DE31BDC3}" dt="2021-05-18T07:39:27.746" v="1293" actId="1076"/>
          <ac:picMkLst>
            <pc:docMk/>
            <pc:sldMk cId="844798894" sldId="260"/>
            <ac:picMk id="10" creationId="{5FEC7E86-B598-4435-964F-96B85D82DB99}"/>
          </ac:picMkLst>
        </pc:picChg>
      </pc:sldChg>
      <pc:sldChg chg="addSp modSp new mod modNotesTx">
        <pc:chgData name="Jacqui Read" userId="a9be0418-04e4-4f4b-a54d-7f08eabe7632" providerId="ADAL" clId="{555264F0-40C0-4B3E-8C46-2300DE31BDC3}" dt="2021-05-18T12:38:02.703" v="3466" actId="20577"/>
        <pc:sldMkLst>
          <pc:docMk/>
          <pc:sldMk cId="1910738264" sldId="261"/>
        </pc:sldMkLst>
        <pc:spChg chg="add mod">
          <ac:chgData name="Jacqui Read" userId="a9be0418-04e4-4f4b-a54d-7f08eabe7632" providerId="ADAL" clId="{555264F0-40C0-4B3E-8C46-2300DE31BDC3}" dt="2021-05-17T20:10:30.044" v="1137" actId="1037"/>
          <ac:spMkLst>
            <pc:docMk/>
            <pc:sldMk cId="1910738264" sldId="261"/>
            <ac:spMk id="4" creationId="{ADA8B0CA-0DB9-4CD9-B8BE-B2F53B4C92CB}"/>
          </ac:spMkLst>
        </pc:spChg>
        <pc:spChg chg="add mod">
          <ac:chgData name="Jacqui Read" userId="a9be0418-04e4-4f4b-a54d-7f08eabe7632" providerId="ADAL" clId="{555264F0-40C0-4B3E-8C46-2300DE31BDC3}" dt="2021-05-17T20:11:34.748" v="1150" actId="1076"/>
          <ac:spMkLst>
            <pc:docMk/>
            <pc:sldMk cId="1910738264" sldId="261"/>
            <ac:spMk id="5" creationId="{EE485F59-C7AC-421E-A23A-6FFEAA35DC7E}"/>
          </ac:spMkLst>
        </pc:spChg>
        <pc:spChg chg="add mod">
          <ac:chgData name="Jacqui Read" userId="a9be0418-04e4-4f4b-a54d-7f08eabe7632" providerId="ADAL" clId="{555264F0-40C0-4B3E-8C46-2300DE31BDC3}" dt="2021-05-17T20:11:52.039" v="1153" actId="14100"/>
          <ac:spMkLst>
            <pc:docMk/>
            <pc:sldMk cId="1910738264" sldId="261"/>
            <ac:spMk id="6" creationId="{F8D4D3A2-7C90-4625-B5E8-DDBC53534322}"/>
          </ac:spMkLst>
        </pc:spChg>
        <pc:picChg chg="add mod modCrop">
          <ac:chgData name="Jacqui Read" userId="a9be0418-04e4-4f4b-a54d-7f08eabe7632" providerId="ADAL" clId="{555264F0-40C0-4B3E-8C46-2300DE31BDC3}" dt="2021-05-17T20:08:23.042" v="971" actId="732"/>
          <ac:picMkLst>
            <pc:docMk/>
            <pc:sldMk cId="1910738264" sldId="261"/>
            <ac:picMk id="3" creationId="{F48CF4D9-6BD2-4A06-A1B3-A686DD34AE93}"/>
          </ac:picMkLst>
        </pc:picChg>
      </pc:sldChg>
      <pc:sldChg chg="addSp modSp new mod modClrScheme chgLayout modNotesTx">
        <pc:chgData name="Jacqui Read" userId="a9be0418-04e4-4f4b-a54d-7f08eabe7632" providerId="ADAL" clId="{555264F0-40C0-4B3E-8C46-2300DE31BDC3}" dt="2021-05-18T12:38:51.711" v="3592" actId="20577"/>
        <pc:sldMkLst>
          <pc:docMk/>
          <pc:sldMk cId="1865244964" sldId="262"/>
        </pc:sldMkLst>
        <pc:spChg chg="add mod">
          <ac:chgData name="Jacqui Read" userId="a9be0418-04e4-4f4b-a54d-7f08eabe7632" providerId="ADAL" clId="{555264F0-40C0-4B3E-8C46-2300DE31BDC3}" dt="2021-05-18T07:40:41.931" v="1323" actId="255"/>
          <ac:spMkLst>
            <pc:docMk/>
            <pc:sldMk cId="1865244964" sldId="262"/>
            <ac:spMk id="2" creationId="{30A6C9F4-AC63-4933-A5BC-61684AADB81E}"/>
          </ac:spMkLst>
        </pc:spChg>
      </pc:sldChg>
      <pc:sldChg chg="addSp delSp modSp new mod modClrScheme chgLayout modNotesTx">
        <pc:chgData name="Jacqui Read" userId="a9be0418-04e4-4f4b-a54d-7f08eabe7632" providerId="ADAL" clId="{555264F0-40C0-4B3E-8C46-2300DE31BDC3}" dt="2021-05-18T12:59:42.527" v="3914" actId="20577"/>
        <pc:sldMkLst>
          <pc:docMk/>
          <pc:sldMk cId="4126794698" sldId="263"/>
        </pc:sldMkLst>
        <pc:spChg chg="del mod ord">
          <ac:chgData name="Jacqui Read" userId="a9be0418-04e4-4f4b-a54d-7f08eabe7632" providerId="ADAL" clId="{555264F0-40C0-4B3E-8C46-2300DE31BDC3}" dt="2021-05-18T07:41:09.625" v="1325" actId="700"/>
          <ac:spMkLst>
            <pc:docMk/>
            <pc:sldMk cId="4126794698" sldId="263"/>
            <ac:spMk id="2" creationId="{F8C5E826-DC37-4DFB-ADF3-01BC1D4580BA}"/>
          </ac:spMkLst>
        </pc:spChg>
        <pc:spChg chg="add mod ord">
          <ac:chgData name="Jacqui Read" userId="a9be0418-04e4-4f4b-a54d-7f08eabe7632" providerId="ADAL" clId="{555264F0-40C0-4B3E-8C46-2300DE31BDC3}" dt="2021-05-18T12:59:18.905" v="3837" actId="20577"/>
          <ac:spMkLst>
            <pc:docMk/>
            <pc:sldMk cId="4126794698" sldId="263"/>
            <ac:spMk id="3" creationId="{0F143BC8-12DD-4C53-85E5-5B0F3985CC68}"/>
          </ac:spMkLst>
        </pc:spChg>
        <pc:spChg chg="add mod ord">
          <ac:chgData name="Jacqui Read" userId="a9be0418-04e4-4f4b-a54d-7f08eabe7632" providerId="ADAL" clId="{555264F0-40C0-4B3E-8C46-2300DE31BDC3}" dt="2021-05-18T07:57:24.426" v="1530" actId="20577"/>
          <ac:spMkLst>
            <pc:docMk/>
            <pc:sldMk cId="4126794698" sldId="263"/>
            <ac:spMk id="4" creationId="{74C12126-41AE-4EC1-9B06-B426D74A6603}"/>
          </ac:spMkLst>
        </pc:spChg>
      </pc:sldChg>
      <pc:sldChg chg="addSp delSp modSp new del mod modTransition modClrScheme delAnim modAnim chgLayout modNotesTx">
        <pc:chgData name="Jacqui Read" userId="a9be0418-04e4-4f4b-a54d-7f08eabe7632" providerId="ADAL" clId="{555264F0-40C0-4B3E-8C46-2300DE31BDC3}" dt="2021-05-18T13:00:05.620" v="3927" actId="2696"/>
        <pc:sldMkLst>
          <pc:docMk/>
          <pc:sldMk cId="1890052117" sldId="264"/>
        </pc:sldMkLst>
        <pc:spChg chg="del mod ord">
          <ac:chgData name="Jacqui Read" userId="a9be0418-04e4-4f4b-a54d-7f08eabe7632" providerId="ADAL" clId="{555264F0-40C0-4B3E-8C46-2300DE31BDC3}" dt="2021-05-18T07:42:16.503" v="1390" actId="700"/>
          <ac:spMkLst>
            <pc:docMk/>
            <pc:sldMk cId="1890052117" sldId="264"/>
            <ac:spMk id="2" creationId="{140EFA46-8F09-4950-9D85-DE0661A55414}"/>
          </ac:spMkLst>
        </pc:spChg>
        <pc:spChg chg="del">
          <ac:chgData name="Jacqui Read" userId="a9be0418-04e4-4f4b-a54d-7f08eabe7632" providerId="ADAL" clId="{555264F0-40C0-4B3E-8C46-2300DE31BDC3}" dt="2021-05-18T07:42:16.503" v="1390" actId="700"/>
          <ac:spMkLst>
            <pc:docMk/>
            <pc:sldMk cId="1890052117" sldId="264"/>
            <ac:spMk id="3" creationId="{8C946765-D377-4B11-B2B1-384A9CC948BC}"/>
          </ac:spMkLst>
        </pc:spChg>
        <pc:spChg chg="add mod ord">
          <ac:chgData name="Jacqui Read" userId="a9be0418-04e4-4f4b-a54d-7f08eabe7632" providerId="ADAL" clId="{555264F0-40C0-4B3E-8C46-2300DE31BDC3}" dt="2021-05-18T07:44:20.236" v="1399" actId="14100"/>
          <ac:spMkLst>
            <pc:docMk/>
            <pc:sldMk cId="1890052117" sldId="264"/>
            <ac:spMk id="4" creationId="{66ECB350-DAF2-4277-B58A-C111CC113FB2}"/>
          </ac:spMkLst>
        </pc:spChg>
        <pc:spChg chg="add del mod">
          <ac:chgData name="Jacqui Read" userId="a9be0418-04e4-4f4b-a54d-7f08eabe7632" providerId="ADAL" clId="{555264F0-40C0-4B3E-8C46-2300DE31BDC3}" dt="2021-05-18T07:49:32.633" v="1462" actId="478"/>
          <ac:spMkLst>
            <pc:docMk/>
            <pc:sldMk cId="1890052117" sldId="264"/>
            <ac:spMk id="7" creationId="{337B102C-2DC8-4AC1-AAA9-334501EBE363}"/>
          </ac:spMkLst>
        </pc:spChg>
        <pc:spChg chg="add del mod">
          <ac:chgData name="Jacqui Read" userId="a9be0418-04e4-4f4b-a54d-7f08eabe7632" providerId="ADAL" clId="{555264F0-40C0-4B3E-8C46-2300DE31BDC3}" dt="2021-05-18T07:49:31.258" v="1461" actId="478"/>
          <ac:spMkLst>
            <pc:docMk/>
            <pc:sldMk cId="1890052117" sldId="264"/>
            <ac:spMk id="8" creationId="{C0522A68-E74E-40E3-A7E2-ACF53AB1EE63}"/>
          </ac:spMkLst>
        </pc:spChg>
        <pc:spChg chg="add del mod">
          <ac:chgData name="Jacqui Read" userId="a9be0418-04e4-4f4b-a54d-7f08eabe7632" providerId="ADAL" clId="{555264F0-40C0-4B3E-8C46-2300DE31BDC3}" dt="2021-05-18T07:49:33.366" v="1463" actId="478"/>
          <ac:spMkLst>
            <pc:docMk/>
            <pc:sldMk cId="1890052117" sldId="264"/>
            <ac:spMk id="9" creationId="{CBB1C8C6-42C9-4A06-A30F-125270494C9E}"/>
          </ac:spMkLst>
        </pc:spChg>
        <pc:spChg chg="add del mod">
          <ac:chgData name="Jacqui Read" userId="a9be0418-04e4-4f4b-a54d-7f08eabe7632" providerId="ADAL" clId="{555264F0-40C0-4B3E-8C46-2300DE31BDC3}" dt="2021-05-18T07:49:34.477" v="1464" actId="478"/>
          <ac:spMkLst>
            <pc:docMk/>
            <pc:sldMk cId="1890052117" sldId="264"/>
            <ac:spMk id="10" creationId="{C79D26E1-F3F2-4568-A41C-1F08D7B265C7}"/>
          </ac:spMkLst>
        </pc:spChg>
        <pc:spChg chg="add mod">
          <ac:chgData name="Jacqui Read" userId="a9be0418-04e4-4f4b-a54d-7f08eabe7632" providerId="ADAL" clId="{555264F0-40C0-4B3E-8C46-2300DE31BDC3}" dt="2021-05-18T07:49:44.008" v="1466" actId="14100"/>
          <ac:spMkLst>
            <pc:docMk/>
            <pc:sldMk cId="1890052117" sldId="264"/>
            <ac:spMk id="11" creationId="{994E468B-D0B7-490B-9CAE-9EB61850FC1F}"/>
          </ac:spMkLst>
        </pc:spChg>
        <pc:picChg chg="add mod modCrop">
          <ac:chgData name="Jacqui Read" userId="a9be0418-04e4-4f4b-a54d-7f08eabe7632" providerId="ADAL" clId="{555264F0-40C0-4B3E-8C46-2300DE31BDC3}" dt="2021-05-18T07:44:27.296" v="1403" actId="1036"/>
          <ac:picMkLst>
            <pc:docMk/>
            <pc:sldMk cId="1890052117" sldId="264"/>
            <ac:picMk id="6" creationId="{4F67A4E8-EF0B-42AE-8BB1-352CFBBB9B20}"/>
          </ac:picMkLst>
        </pc:picChg>
      </pc:sldChg>
      <pc:sldChg chg="modSp add mod modTransition modNotesTx">
        <pc:chgData name="Jacqui Read" userId="a9be0418-04e4-4f4b-a54d-7f08eabe7632" providerId="ADAL" clId="{555264F0-40C0-4B3E-8C46-2300DE31BDC3}" dt="2021-05-18T13:00:20.062" v="3964" actId="20577"/>
        <pc:sldMkLst>
          <pc:docMk/>
          <pc:sldMk cId="4292881210" sldId="265"/>
        </pc:sldMkLst>
        <pc:spChg chg="mod">
          <ac:chgData name="Jacqui Read" userId="a9be0418-04e4-4f4b-a54d-7f08eabe7632" providerId="ADAL" clId="{555264F0-40C0-4B3E-8C46-2300DE31BDC3}" dt="2021-05-18T07:50:43.441" v="1469" actId="14100"/>
          <ac:spMkLst>
            <pc:docMk/>
            <pc:sldMk cId="4292881210" sldId="265"/>
            <ac:spMk id="11" creationId="{994E468B-D0B7-490B-9CAE-9EB61850FC1F}"/>
          </ac:spMkLst>
        </pc:spChg>
      </pc:sldChg>
      <pc:sldChg chg="modSp add mod modTransition modNotesTx">
        <pc:chgData name="Jacqui Read" userId="a9be0418-04e4-4f4b-a54d-7f08eabe7632" providerId="ADAL" clId="{555264F0-40C0-4B3E-8C46-2300DE31BDC3}" dt="2021-05-18T13:00:50.647" v="3984" actId="20577"/>
        <pc:sldMkLst>
          <pc:docMk/>
          <pc:sldMk cId="4273089199" sldId="266"/>
        </pc:sldMkLst>
        <pc:spChg chg="mod">
          <ac:chgData name="Jacqui Read" userId="a9be0418-04e4-4f4b-a54d-7f08eabe7632" providerId="ADAL" clId="{555264F0-40C0-4B3E-8C46-2300DE31BDC3}" dt="2021-05-18T07:50:55.363" v="1472" actId="1038"/>
          <ac:spMkLst>
            <pc:docMk/>
            <pc:sldMk cId="4273089199" sldId="266"/>
            <ac:spMk id="11" creationId="{994E468B-D0B7-490B-9CAE-9EB61850FC1F}"/>
          </ac:spMkLst>
        </pc:spChg>
      </pc:sldChg>
      <pc:sldChg chg="modSp add mod modTransition modNotesTx">
        <pc:chgData name="Jacqui Read" userId="a9be0418-04e4-4f4b-a54d-7f08eabe7632" providerId="ADAL" clId="{555264F0-40C0-4B3E-8C46-2300DE31BDC3}" dt="2021-05-18T13:01:35.702" v="4152" actId="20577"/>
        <pc:sldMkLst>
          <pc:docMk/>
          <pc:sldMk cId="3234311785" sldId="267"/>
        </pc:sldMkLst>
        <pc:spChg chg="mod">
          <ac:chgData name="Jacqui Read" userId="a9be0418-04e4-4f4b-a54d-7f08eabe7632" providerId="ADAL" clId="{555264F0-40C0-4B3E-8C46-2300DE31BDC3}" dt="2021-05-18T07:53:37.073" v="1498" actId="1038"/>
          <ac:spMkLst>
            <pc:docMk/>
            <pc:sldMk cId="3234311785" sldId="267"/>
            <ac:spMk id="11" creationId="{994E468B-D0B7-490B-9CAE-9EB61850FC1F}"/>
          </ac:spMkLst>
        </pc:spChg>
      </pc:sldChg>
      <pc:sldChg chg="modSp add mod modTransition modNotesTx">
        <pc:chgData name="Jacqui Read" userId="a9be0418-04e4-4f4b-a54d-7f08eabe7632" providerId="ADAL" clId="{555264F0-40C0-4B3E-8C46-2300DE31BDC3}" dt="2021-05-18T13:03:50.704" v="4415" actId="20577"/>
        <pc:sldMkLst>
          <pc:docMk/>
          <pc:sldMk cId="3415101137" sldId="268"/>
        </pc:sldMkLst>
        <pc:spChg chg="mod">
          <ac:chgData name="Jacqui Read" userId="a9be0418-04e4-4f4b-a54d-7f08eabe7632" providerId="ADAL" clId="{555264F0-40C0-4B3E-8C46-2300DE31BDC3}" dt="2021-05-18T07:53:09.680" v="1494" actId="1038"/>
          <ac:spMkLst>
            <pc:docMk/>
            <pc:sldMk cId="3415101137" sldId="268"/>
            <ac:spMk id="11" creationId="{994E468B-D0B7-490B-9CAE-9EB61850FC1F}"/>
          </ac:spMkLst>
        </pc:spChg>
      </pc:sldChg>
      <pc:sldChg chg="delSp add mod modTransition modNotesTx">
        <pc:chgData name="Jacqui Read" userId="a9be0418-04e4-4f4b-a54d-7f08eabe7632" providerId="ADAL" clId="{555264F0-40C0-4B3E-8C46-2300DE31BDC3}" dt="2021-05-18T13:04:32.444" v="4518" actId="20577"/>
        <pc:sldMkLst>
          <pc:docMk/>
          <pc:sldMk cId="1927945451" sldId="269"/>
        </pc:sldMkLst>
        <pc:spChg chg="del">
          <ac:chgData name="Jacqui Read" userId="a9be0418-04e4-4f4b-a54d-7f08eabe7632" providerId="ADAL" clId="{555264F0-40C0-4B3E-8C46-2300DE31BDC3}" dt="2021-05-18T07:51:42.234" v="1485" actId="478"/>
          <ac:spMkLst>
            <pc:docMk/>
            <pc:sldMk cId="1927945451" sldId="269"/>
            <ac:spMk id="11" creationId="{994E468B-D0B7-490B-9CAE-9EB61850FC1F}"/>
          </ac:spMkLst>
        </pc:spChg>
      </pc:sldChg>
      <pc:sldChg chg="addSp delSp modSp add mod ord modAnim modNotesTx">
        <pc:chgData name="Jacqui Read" userId="a9be0418-04e4-4f4b-a54d-7f08eabe7632" providerId="ADAL" clId="{555264F0-40C0-4B3E-8C46-2300DE31BDC3}" dt="2021-05-18T13:05:46.988" v="4656" actId="20577"/>
        <pc:sldMkLst>
          <pc:docMk/>
          <pc:sldMk cId="2731949625" sldId="270"/>
        </pc:sldMkLst>
        <pc:spChg chg="add del">
          <ac:chgData name="Jacqui Read" userId="a9be0418-04e4-4f4b-a54d-7f08eabe7632" providerId="ADAL" clId="{555264F0-40C0-4B3E-8C46-2300DE31BDC3}" dt="2021-05-18T07:55:26.676" v="1509"/>
          <ac:spMkLst>
            <pc:docMk/>
            <pc:sldMk cId="2731949625" sldId="270"/>
            <ac:spMk id="2" creationId="{5F8FA30E-86B2-49FD-88B0-37D0F1F3D630}"/>
          </ac:spMkLst>
        </pc:spChg>
        <pc:spChg chg="mod">
          <ac:chgData name="Jacqui Read" userId="a9be0418-04e4-4f4b-a54d-7f08eabe7632" providerId="ADAL" clId="{555264F0-40C0-4B3E-8C46-2300DE31BDC3}" dt="2021-05-18T07:58:18.862" v="1546" actId="14100"/>
          <ac:spMkLst>
            <pc:docMk/>
            <pc:sldMk cId="2731949625" sldId="270"/>
            <ac:spMk id="4" creationId="{66ECB350-DAF2-4277-B58A-C111CC113FB2}"/>
          </ac:spMkLst>
        </pc:spChg>
        <pc:spChg chg="add mod">
          <ac:chgData name="Jacqui Read" userId="a9be0418-04e4-4f4b-a54d-7f08eabe7632" providerId="ADAL" clId="{555264F0-40C0-4B3E-8C46-2300DE31BDC3}" dt="2021-05-18T08:03:31.085" v="1554" actId="14100"/>
          <ac:spMkLst>
            <pc:docMk/>
            <pc:sldMk cId="2731949625" sldId="270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9.519" v="1653" actId="478"/>
          <ac:spMkLst>
            <pc:docMk/>
            <pc:sldMk cId="2731949625" sldId="270"/>
            <ac:spMk id="11" creationId="{994E468B-D0B7-490B-9CAE-9EB61850FC1F}"/>
          </ac:spMkLst>
        </pc:spChg>
        <pc:picChg chg="add mod modCrop">
          <ac:chgData name="Jacqui Read" userId="a9be0418-04e4-4f4b-a54d-7f08eabe7632" providerId="ADAL" clId="{555264F0-40C0-4B3E-8C46-2300DE31BDC3}" dt="2021-05-18T08:03:45.902" v="1555" actId="732"/>
          <ac:picMkLst>
            <pc:docMk/>
            <pc:sldMk cId="2731949625" sldId="270"/>
            <ac:picMk id="5" creationId="{C8319F85-EC20-494D-AFFB-D75D0B0D7C26}"/>
          </ac:picMkLst>
        </pc:picChg>
        <pc:picChg chg="del">
          <ac:chgData name="Jacqui Read" userId="a9be0418-04e4-4f4b-a54d-7f08eabe7632" providerId="ADAL" clId="{555264F0-40C0-4B3E-8C46-2300DE31BDC3}" dt="2021-05-18T07:58:06.768" v="1538" actId="478"/>
          <ac:picMkLst>
            <pc:docMk/>
            <pc:sldMk cId="2731949625" sldId="270"/>
            <ac:picMk id="6" creationId="{4F67A4E8-EF0B-42AE-8BB1-352CFBBB9B20}"/>
          </ac:picMkLst>
        </pc:picChg>
      </pc:sldChg>
      <pc:sldChg chg="delSp modSp add mod modTransition modNotesTx">
        <pc:chgData name="Jacqui Read" userId="a9be0418-04e4-4f4b-a54d-7f08eabe7632" providerId="ADAL" clId="{555264F0-40C0-4B3E-8C46-2300DE31BDC3}" dt="2021-05-18T13:07:41.876" v="4883" actId="20577"/>
        <pc:sldMkLst>
          <pc:docMk/>
          <pc:sldMk cId="3021136983" sldId="271"/>
        </pc:sldMkLst>
        <pc:spChg chg="mod">
          <ac:chgData name="Jacqui Read" userId="a9be0418-04e4-4f4b-a54d-7f08eabe7632" providerId="ADAL" clId="{555264F0-40C0-4B3E-8C46-2300DE31BDC3}" dt="2021-05-18T08:04:11.803" v="1558" actId="14100"/>
          <ac:spMkLst>
            <pc:docMk/>
            <pc:sldMk cId="3021136983" sldId="271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6.848" v="1652" actId="478"/>
          <ac:spMkLst>
            <pc:docMk/>
            <pc:sldMk cId="3021136983" sldId="271"/>
            <ac:spMk id="11" creationId="{994E468B-D0B7-490B-9CAE-9EB61850FC1F}"/>
          </ac:spMkLst>
        </pc:spChg>
      </pc:sldChg>
      <pc:sldChg chg="addSp delSp modSp add mod modAnim modNotesTx">
        <pc:chgData name="Jacqui Read" userId="a9be0418-04e4-4f4b-a54d-7f08eabe7632" providerId="ADAL" clId="{555264F0-40C0-4B3E-8C46-2300DE31BDC3}" dt="2021-05-18T13:08:15.163" v="4992" actId="20577"/>
        <pc:sldMkLst>
          <pc:docMk/>
          <pc:sldMk cId="1230417887" sldId="272"/>
        </pc:sldMkLst>
        <pc:spChg chg="add mod">
          <ac:chgData name="Jacqui Read" userId="a9be0418-04e4-4f4b-a54d-7f08eabe7632" providerId="ADAL" clId="{555264F0-40C0-4B3E-8C46-2300DE31BDC3}" dt="2021-05-18T08:06:11.778" v="1568" actId="108"/>
          <ac:spMkLst>
            <pc:docMk/>
            <pc:sldMk cId="1230417887" sldId="272"/>
            <ac:spMk id="2" creationId="{75D4DFDA-3FD1-477F-AA62-92C1D356B7C6}"/>
          </ac:spMkLst>
        </pc:spChg>
        <pc:spChg chg="add del mod">
          <ac:chgData name="Jacqui Read" userId="a9be0418-04e4-4f4b-a54d-7f08eabe7632" providerId="ADAL" clId="{555264F0-40C0-4B3E-8C46-2300DE31BDC3}" dt="2021-05-18T08:05:42.054" v="1566" actId="478"/>
          <ac:spMkLst>
            <pc:docMk/>
            <pc:sldMk cId="1230417887" sldId="272"/>
            <ac:spMk id="6" creationId="{0765F807-BBAC-4EF2-9CDF-B2DD868D3BF3}"/>
          </ac:spMkLst>
        </pc:spChg>
        <pc:spChg chg="mod">
          <ac:chgData name="Jacqui Read" userId="a9be0418-04e4-4f4b-a54d-7f08eabe7632" providerId="ADAL" clId="{555264F0-40C0-4B3E-8C46-2300DE31BDC3}" dt="2021-05-18T08:04:51.512" v="1562" actId="14100"/>
          <ac:spMkLst>
            <pc:docMk/>
            <pc:sldMk cId="1230417887" sldId="272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4.291" v="1651" actId="478"/>
          <ac:spMkLst>
            <pc:docMk/>
            <pc:sldMk cId="1230417887" sldId="272"/>
            <ac:spMk id="11" creationId="{994E468B-D0B7-490B-9CAE-9EB61850FC1F}"/>
          </ac:spMkLst>
        </pc:spChg>
      </pc:sldChg>
      <pc:sldChg chg="delSp modSp add mod delAnim modNotesTx">
        <pc:chgData name="Jacqui Read" userId="a9be0418-04e4-4f4b-a54d-7f08eabe7632" providerId="ADAL" clId="{555264F0-40C0-4B3E-8C46-2300DE31BDC3}" dt="2021-05-18T13:10:10.434" v="5334" actId="20577"/>
        <pc:sldMkLst>
          <pc:docMk/>
          <pc:sldMk cId="1848697592" sldId="273"/>
        </pc:sldMkLst>
        <pc:spChg chg="del">
          <ac:chgData name="Jacqui Read" userId="a9be0418-04e4-4f4b-a54d-7f08eabe7632" providerId="ADAL" clId="{555264F0-40C0-4B3E-8C46-2300DE31BDC3}" dt="2021-05-18T08:09:42.515" v="1585" actId="21"/>
          <ac:spMkLst>
            <pc:docMk/>
            <pc:sldMk cId="1848697592" sldId="273"/>
            <ac:spMk id="2" creationId="{75D4DFDA-3FD1-477F-AA62-92C1D356B7C6}"/>
          </ac:spMkLst>
        </pc:spChg>
        <pc:spChg chg="mod">
          <ac:chgData name="Jacqui Read" userId="a9be0418-04e4-4f4b-a54d-7f08eabe7632" providerId="ADAL" clId="{555264F0-40C0-4B3E-8C46-2300DE31BDC3}" dt="2021-05-18T08:09:09.445" v="1584" actId="14100"/>
          <ac:spMkLst>
            <pc:docMk/>
            <pc:sldMk cId="1848697592" sldId="273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2.637" v="1650" actId="478"/>
          <ac:spMkLst>
            <pc:docMk/>
            <pc:sldMk cId="1848697592" sldId="273"/>
            <ac:spMk id="11" creationId="{994E468B-D0B7-490B-9CAE-9EB61850FC1F}"/>
          </ac:spMkLst>
        </pc:spChg>
      </pc:sldChg>
      <pc:sldChg chg="addSp delSp modSp add del mod addAnim delAnim">
        <pc:chgData name="Jacqui Read" userId="a9be0418-04e4-4f4b-a54d-7f08eabe7632" providerId="ADAL" clId="{555264F0-40C0-4B3E-8C46-2300DE31BDC3}" dt="2021-05-18T08:08:38.756" v="1579" actId="2696"/>
        <pc:sldMkLst>
          <pc:docMk/>
          <pc:sldMk cId="3302673218" sldId="273"/>
        </pc:sldMkLst>
        <pc:spChg chg="add del mod">
          <ac:chgData name="Jacqui Read" userId="a9be0418-04e4-4f4b-a54d-7f08eabe7632" providerId="ADAL" clId="{555264F0-40C0-4B3E-8C46-2300DE31BDC3}" dt="2021-05-18T08:08:25.519" v="1578" actId="14100"/>
          <ac:spMkLst>
            <pc:docMk/>
            <pc:sldMk cId="3302673218" sldId="273"/>
            <ac:spMk id="2" creationId="{75D4DFDA-3FD1-477F-AA62-92C1D356B7C6}"/>
          </ac:spMkLst>
        </pc:spChg>
        <pc:spChg chg="mod">
          <ac:chgData name="Jacqui Read" userId="a9be0418-04e4-4f4b-a54d-7f08eabe7632" providerId="ADAL" clId="{555264F0-40C0-4B3E-8C46-2300DE31BDC3}" dt="2021-05-18T08:07:28.009" v="1574" actId="14100"/>
          <ac:spMkLst>
            <pc:docMk/>
            <pc:sldMk cId="3302673218" sldId="273"/>
            <ac:spMk id="7" creationId="{B7502519-53C9-478F-96EE-009362CB5CCF}"/>
          </ac:spMkLst>
        </pc:spChg>
      </pc:sldChg>
      <pc:sldChg chg="addSp delSp modSp add mod modAnim modNotesTx">
        <pc:chgData name="Jacqui Read" userId="a9be0418-04e4-4f4b-a54d-7f08eabe7632" providerId="ADAL" clId="{555264F0-40C0-4B3E-8C46-2300DE31BDC3}" dt="2021-05-18T13:11:18.950" v="5498" actId="20577"/>
        <pc:sldMkLst>
          <pc:docMk/>
          <pc:sldMk cId="1837053348" sldId="274"/>
        </pc:sldMkLst>
        <pc:spChg chg="add mod">
          <ac:chgData name="Jacqui Read" userId="a9be0418-04e4-4f4b-a54d-7f08eabe7632" providerId="ADAL" clId="{555264F0-40C0-4B3E-8C46-2300DE31BDC3}" dt="2021-05-18T08:11:42.544" v="1599" actId="14100"/>
          <ac:spMkLst>
            <pc:docMk/>
            <pc:sldMk cId="1837053348" sldId="274"/>
            <ac:spMk id="6" creationId="{F660D1D0-9C7A-41B2-9EF7-69005F65BB32}"/>
          </ac:spMkLst>
        </pc:spChg>
        <pc:spChg chg="mod">
          <ac:chgData name="Jacqui Read" userId="a9be0418-04e4-4f4b-a54d-7f08eabe7632" providerId="ADAL" clId="{555264F0-40C0-4B3E-8C46-2300DE31BDC3}" dt="2021-05-18T08:11:26.413" v="1597" actId="14100"/>
          <ac:spMkLst>
            <pc:docMk/>
            <pc:sldMk cId="1837053348" sldId="274"/>
            <ac:spMk id="7" creationId="{B7502519-53C9-478F-96EE-009362CB5CCF}"/>
          </ac:spMkLst>
        </pc:spChg>
        <pc:spChg chg="add mod">
          <ac:chgData name="Jacqui Read" userId="a9be0418-04e4-4f4b-a54d-7f08eabe7632" providerId="ADAL" clId="{555264F0-40C0-4B3E-8C46-2300DE31BDC3}" dt="2021-05-18T08:12:03.310" v="1606" actId="1037"/>
          <ac:spMkLst>
            <pc:docMk/>
            <pc:sldMk cId="1837053348" sldId="274"/>
            <ac:spMk id="8" creationId="{71763886-333D-4A97-82A0-023464F67E72}"/>
          </ac:spMkLst>
        </pc:spChg>
        <pc:spChg chg="del">
          <ac:chgData name="Jacqui Read" userId="a9be0418-04e4-4f4b-a54d-7f08eabe7632" providerId="ADAL" clId="{555264F0-40C0-4B3E-8C46-2300DE31BDC3}" dt="2021-05-18T08:18:18.791" v="1648" actId="478"/>
          <ac:spMkLst>
            <pc:docMk/>
            <pc:sldMk cId="1837053348" sldId="274"/>
            <ac:spMk id="11" creationId="{994E468B-D0B7-490B-9CAE-9EB61850FC1F}"/>
          </ac:spMkLst>
        </pc:spChg>
      </pc:sldChg>
      <pc:sldChg chg="addSp delSp modSp add mod modAnim modNotesTx">
        <pc:chgData name="Jacqui Read" userId="a9be0418-04e4-4f4b-a54d-7f08eabe7632" providerId="ADAL" clId="{555264F0-40C0-4B3E-8C46-2300DE31BDC3}" dt="2021-05-18T13:10:16.066" v="5335" actId="20577"/>
        <pc:sldMkLst>
          <pc:docMk/>
          <pc:sldMk cId="4205998509" sldId="275"/>
        </pc:sldMkLst>
        <pc:spChg chg="add mod">
          <ac:chgData name="Jacqui Read" userId="a9be0418-04e4-4f4b-a54d-7f08eabe7632" providerId="ADAL" clId="{555264F0-40C0-4B3E-8C46-2300DE31BDC3}" dt="2021-05-18T08:14:49.831" v="1618" actId="1036"/>
          <ac:spMkLst>
            <pc:docMk/>
            <pc:sldMk cId="4205998509" sldId="275"/>
            <ac:spMk id="6" creationId="{B95CB83C-B4F1-4B1F-9149-2B0B90EF3939}"/>
          </ac:spMkLst>
        </pc:spChg>
        <pc:spChg chg="mod">
          <ac:chgData name="Jacqui Read" userId="a9be0418-04e4-4f4b-a54d-7f08eabe7632" providerId="ADAL" clId="{555264F0-40C0-4B3E-8C46-2300DE31BDC3}" dt="2021-05-18T08:14:22.204" v="1612" actId="14100"/>
          <ac:spMkLst>
            <pc:docMk/>
            <pc:sldMk cId="4205998509" sldId="275"/>
            <ac:spMk id="7" creationId="{B7502519-53C9-478F-96EE-009362CB5CCF}"/>
          </ac:spMkLst>
        </pc:spChg>
        <pc:spChg chg="del">
          <ac:chgData name="Jacqui Read" userId="a9be0418-04e4-4f4b-a54d-7f08eabe7632" providerId="ADAL" clId="{555264F0-40C0-4B3E-8C46-2300DE31BDC3}" dt="2021-05-18T08:18:20.890" v="1649" actId="478"/>
          <ac:spMkLst>
            <pc:docMk/>
            <pc:sldMk cId="4205998509" sldId="275"/>
            <ac:spMk id="11" creationId="{994E468B-D0B7-490B-9CAE-9EB61850FC1F}"/>
          </ac:spMkLst>
        </pc:spChg>
      </pc:sldChg>
      <pc:sldChg chg="addSp delSp modSp add mod ord modNotesTx">
        <pc:chgData name="Jacqui Read" userId="a9be0418-04e4-4f4b-a54d-7f08eabe7632" providerId="ADAL" clId="{555264F0-40C0-4B3E-8C46-2300DE31BDC3}" dt="2021-05-18T13:11:45.771" v="5559" actId="20577"/>
        <pc:sldMkLst>
          <pc:docMk/>
          <pc:sldMk cId="653529252" sldId="276"/>
        </pc:sldMkLst>
        <pc:spChg chg="mod">
          <ac:chgData name="Jacqui Read" userId="a9be0418-04e4-4f4b-a54d-7f08eabe7632" providerId="ADAL" clId="{555264F0-40C0-4B3E-8C46-2300DE31BDC3}" dt="2021-05-18T08:16:40.041" v="1623"/>
          <ac:spMkLst>
            <pc:docMk/>
            <pc:sldMk cId="653529252" sldId="276"/>
            <ac:spMk id="4" creationId="{66ECB350-DAF2-4277-B58A-C111CC113FB2}"/>
          </ac:spMkLst>
        </pc:spChg>
        <pc:spChg chg="add mod">
          <ac:chgData name="Jacqui Read" userId="a9be0418-04e4-4f4b-a54d-7f08eabe7632" providerId="ADAL" clId="{555264F0-40C0-4B3E-8C46-2300DE31BDC3}" dt="2021-05-18T08:19:49.811" v="1664" actId="14100"/>
          <ac:spMkLst>
            <pc:docMk/>
            <pc:sldMk cId="653529252" sldId="276"/>
            <ac:spMk id="5" creationId="{A620DC41-BFC8-4870-871E-687438F771B6}"/>
          </ac:spMkLst>
        </pc:spChg>
        <pc:spChg chg="del ord">
          <ac:chgData name="Jacqui Read" userId="a9be0418-04e4-4f4b-a54d-7f08eabe7632" providerId="ADAL" clId="{555264F0-40C0-4B3E-8C46-2300DE31BDC3}" dt="2021-05-18T08:18:15.033" v="1647" actId="478"/>
          <ac:spMkLst>
            <pc:docMk/>
            <pc:sldMk cId="653529252" sldId="276"/>
            <ac:spMk id="11" creationId="{994E468B-D0B7-490B-9CAE-9EB61850FC1F}"/>
          </ac:spMkLst>
        </pc:spChg>
        <pc:picChg chg="add mod modCrop">
          <ac:chgData name="Jacqui Read" userId="a9be0418-04e4-4f4b-a54d-7f08eabe7632" providerId="ADAL" clId="{555264F0-40C0-4B3E-8C46-2300DE31BDC3}" dt="2021-05-18T08:17:55.787" v="1644" actId="1037"/>
          <ac:picMkLst>
            <pc:docMk/>
            <pc:sldMk cId="653529252" sldId="276"/>
            <ac:picMk id="3" creationId="{0F277A73-D6CB-4A77-9350-5106BE7FAF0A}"/>
          </ac:picMkLst>
        </pc:picChg>
        <pc:picChg chg="del">
          <ac:chgData name="Jacqui Read" userId="a9be0418-04e4-4f4b-a54d-7f08eabe7632" providerId="ADAL" clId="{555264F0-40C0-4B3E-8C46-2300DE31BDC3}" dt="2021-05-18T08:17:52.279" v="1637" actId="478"/>
          <ac:picMkLst>
            <pc:docMk/>
            <pc:sldMk cId="653529252" sldId="276"/>
            <ac:picMk id="6" creationId="{4F67A4E8-EF0B-42AE-8BB1-352CFBBB9B20}"/>
          </ac:picMkLst>
        </pc:picChg>
      </pc:sldChg>
      <pc:sldChg chg="modSp add mod modTransition modNotesTx">
        <pc:chgData name="Jacqui Read" userId="a9be0418-04e4-4f4b-a54d-7f08eabe7632" providerId="ADAL" clId="{555264F0-40C0-4B3E-8C46-2300DE31BDC3}" dt="2021-05-18T13:12:18.625" v="5664" actId="20577"/>
        <pc:sldMkLst>
          <pc:docMk/>
          <pc:sldMk cId="3118677221" sldId="277"/>
        </pc:sldMkLst>
        <pc:spChg chg="mod">
          <ac:chgData name="Jacqui Read" userId="a9be0418-04e4-4f4b-a54d-7f08eabe7632" providerId="ADAL" clId="{555264F0-40C0-4B3E-8C46-2300DE31BDC3}" dt="2021-05-18T08:20:35.520" v="1669" actId="14100"/>
          <ac:spMkLst>
            <pc:docMk/>
            <pc:sldMk cId="3118677221" sldId="277"/>
            <ac:spMk id="5" creationId="{A620DC41-BFC8-4870-871E-687438F771B6}"/>
          </ac:spMkLst>
        </pc:spChg>
      </pc:sldChg>
      <pc:sldChg chg="modSp add mod modNotesTx">
        <pc:chgData name="Jacqui Read" userId="a9be0418-04e4-4f4b-a54d-7f08eabe7632" providerId="ADAL" clId="{555264F0-40C0-4B3E-8C46-2300DE31BDC3}" dt="2021-05-18T13:12:55.226" v="5778" actId="20577"/>
        <pc:sldMkLst>
          <pc:docMk/>
          <pc:sldMk cId="2178390198" sldId="278"/>
        </pc:sldMkLst>
        <pc:spChg chg="mod">
          <ac:chgData name="Jacqui Read" userId="a9be0418-04e4-4f4b-a54d-7f08eabe7632" providerId="ADAL" clId="{555264F0-40C0-4B3E-8C46-2300DE31BDC3}" dt="2021-05-18T08:21:17.954" v="1674" actId="14100"/>
          <ac:spMkLst>
            <pc:docMk/>
            <pc:sldMk cId="2178390198" sldId="278"/>
            <ac:spMk id="5" creationId="{A620DC41-BFC8-4870-871E-687438F771B6}"/>
          </ac:spMkLst>
        </pc:spChg>
      </pc:sldChg>
      <pc:sldChg chg="addSp modSp add mod modAnim modNotesTx">
        <pc:chgData name="Jacqui Read" userId="a9be0418-04e4-4f4b-a54d-7f08eabe7632" providerId="ADAL" clId="{555264F0-40C0-4B3E-8C46-2300DE31BDC3}" dt="2021-05-18T13:13:18.443" v="5865" actId="20577"/>
        <pc:sldMkLst>
          <pc:docMk/>
          <pc:sldMk cId="3714243519" sldId="279"/>
        </pc:sldMkLst>
        <pc:spChg chg="mod">
          <ac:chgData name="Jacqui Read" userId="a9be0418-04e4-4f4b-a54d-7f08eabe7632" providerId="ADAL" clId="{555264F0-40C0-4B3E-8C46-2300DE31BDC3}" dt="2021-05-18T08:24:16.169" v="1701" actId="14100"/>
          <ac:spMkLst>
            <pc:docMk/>
            <pc:sldMk cId="3714243519" sldId="279"/>
            <ac:spMk id="5" creationId="{A620DC41-BFC8-4870-871E-687438F771B6}"/>
          </ac:spMkLst>
        </pc:spChg>
        <pc:spChg chg="add mod">
          <ac:chgData name="Jacqui Read" userId="a9be0418-04e4-4f4b-a54d-7f08eabe7632" providerId="ADAL" clId="{555264F0-40C0-4B3E-8C46-2300DE31BDC3}" dt="2021-05-18T08:22:38.108" v="1687" actId="1035"/>
          <ac:spMkLst>
            <pc:docMk/>
            <pc:sldMk cId="3714243519" sldId="279"/>
            <ac:spMk id="6" creationId="{BA2F756F-DE47-4BC3-A4E7-2566CFA37E75}"/>
          </ac:spMkLst>
        </pc:spChg>
      </pc:sldChg>
      <pc:sldChg chg="addSp delSp modSp add mod addAnim delAnim modAnim modNotesTx">
        <pc:chgData name="Jacqui Read" userId="a9be0418-04e4-4f4b-a54d-7f08eabe7632" providerId="ADAL" clId="{555264F0-40C0-4B3E-8C46-2300DE31BDC3}" dt="2021-05-18T13:14:16.058" v="6068" actId="20577"/>
        <pc:sldMkLst>
          <pc:docMk/>
          <pc:sldMk cId="2247801402" sldId="280"/>
        </pc:sldMkLst>
        <pc:spChg chg="mod">
          <ac:chgData name="Jacqui Read" userId="a9be0418-04e4-4f4b-a54d-7f08eabe7632" providerId="ADAL" clId="{555264F0-40C0-4B3E-8C46-2300DE31BDC3}" dt="2021-05-18T08:24:25.462" v="1702" actId="14100"/>
          <ac:spMkLst>
            <pc:docMk/>
            <pc:sldMk cId="2247801402" sldId="280"/>
            <ac:spMk id="5" creationId="{A620DC41-BFC8-4870-871E-687438F771B6}"/>
          </ac:spMkLst>
        </pc:spChg>
        <pc:spChg chg="add del mod">
          <ac:chgData name="Jacqui Read" userId="a9be0418-04e4-4f4b-a54d-7f08eabe7632" providerId="ADAL" clId="{555264F0-40C0-4B3E-8C46-2300DE31BDC3}" dt="2021-05-18T08:23:49.412" v="1700" actId="1038"/>
          <ac:spMkLst>
            <pc:docMk/>
            <pc:sldMk cId="2247801402" sldId="280"/>
            <ac:spMk id="6" creationId="{BA2F756F-DE47-4BC3-A4E7-2566CFA37E75}"/>
          </ac:spMkLst>
        </pc:spChg>
      </pc:sldChg>
      <pc:sldChg chg="addSp delSp modSp new mod modClrScheme modAnim modShow chgLayout">
        <pc:chgData name="Jacqui Read" userId="a9be0418-04e4-4f4b-a54d-7f08eabe7632" providerId="ADAL" clId="{555264F0-40C0-4B3E-8C46-2300DE31BDC3}" dt="2021-05-18T10:19:27.762" v="2105" actId="2711"/>
        <pc:sldMkLst>
          <pc:docMk/>
          <pc:sldMk cId="4151595017" sldId="281"/>
        </pc:sldMkLst>
        <pc:spChg chg="del mod ord">
          <ac:chgData name="Jacqui Read" userId="a9be0418-04e4-4f4b-a54d-7f08eabe7632" providerId="ADAL" clId="{555264F0-40C0-4B3E-8C46-2300DE31BDC3}" dt="2021-05-18T08:56:30.965" v="1706" actId="700"/>
          <ac:spMkLst>
            <pc:docMk/>
            <pc:sldMk cId="4151595017" sldId="281"/>
            <ac:spMk id="2" creationId="{B3CAB60F-2D2C-445E-B4E1-CD3DD302E925}"/>
          </ac:spMkLst>
        </pc:spChg>
        <pc:spChg chg="add mod ord">
          <ac:chgData name="Jacqui Read" userId="a9be0418-04e4-4f4b-a54d-7f08eabe7632" providerId="ADAL" clId="{555264F0-40C0-4B3E-8C46-2300DE31BDC3}" dt="2021-05-18T09:00:58.631" v="1774" actId="313"/>
          <ac:spMkLst>
            <pc:docMk/>
            <pc:sldMk cId="4151595017" sldId="281"/>
            <ac:spMk id="3" creationId="{82BA69DE-ACCD-48CA-B0F2-8E69C67FCF1E}"/>
          </ac:spMkLst>
        </pc:spChg>
        <pc:spChg chg="add del mod ord">
          <ac:chgData name="Jacqui Read" userId="a9be0418-04e4-4f4b-a54d-7f08eabe7632" providerId="ADAL" clId="{555264F0-40C0-4B3E-8C46-2300DE31BDC3}" dt="2021-05-18T08:56:49.273" v="1707" actId="3680"/>
          <ac:spMkLst>
            <pc:docMk/>
            <pc:sldMk cId="4151595017" sldId="281"/>
            <ac:spMk id="4" creationId="{E9F42CF7-F6B1-4782-ABC3-86106CE381C5}"/>
          </ac:spMkLst>
        </pc:spChg>
        <pc:graphicFrameChg chg="add mod ord modGraphic">
          <ac:chgData name="Jacqui Read" userId="a9be0418-04e4-4f4b-a54d-7f08eabe7632" providerId="ADAL" clId="{555264F0-40C0-4B3E-8C46-2300DE31BDC3}" dt="2021-05-18T10:19:27.762" v="2105" actId="2711"/>
          <ac:graphicFrameMkLst>
            <pc:docMk/>
            <pc:sldMk cId="4151595017" sldId="281"/>
            <ac:graphicFrameMk id="5" creationId="{3C87E0B7-DAE3-49A6-85AC-1F9BBCF54CE6}"/>
          </ac:graphicFrameMkLst>
        </pc:graphicFrameChg>
      </pc:sldChg>
      <pc:sldChg chg="addSp delSp modSp new mod modNotesTx">
        <pc:chgData name="Jacqui Read" userId="a9be0418-04e4-4f4b-a54d-7f08eabe7632" providerId="ADAL" clId="{555264F0-40C0-4B3E-8C46-2300DE31BDC3}" dt="2021-05-18T13:17:09.864" v="6329" actId="20577"/>
        <pc:sldMkLst>
          <pc:docMk/>
          <pc:sldMk cId="3558694169" sldId="282"/>
        </pc:sldMkLst>
        <pc:spChg chg="del">
          <ac:chgData name="Jacqui Read" userId="a9be0418-04e4-4f4b-a54d-7f08eabe7632" providerId="ADAL" clId="{555264F0-40C0-4B3E-8C46-2300DE31BDC3}" dt="2021-05-18T10:02:17.912" v="1777" actId="931"/>
          <ac:spMkLst>
            <pc:docMk/>
            <pc:sldMk cId="3558694169" sldId="282"/>
            <ac:spMk id="2" creationId="{59E2D6AC-631F-41E9-A0D2-DB915353C174}"/>
          </ac:spMkLst>
        </pc:spChg>
        <pc:spChg chg="mod">
          <ac:chgData name="Jacqui Read" userId="a9be0418-04e4-4f4b-a54d-7f08eabe7632" providerId="ADAL" clId="{555264F0-40C0-4B3E-8C46-2300DE31BDC3}" dt="2021-05-18T10:03:17.216" v="1789" actId="1076"/>
          <ac:spMkLst>
            <pc:docMk/>
            <pc:sldMk cId="3558694169" sldId="282"/>
            <ac:spMk id="3" creationId="{F9977ED5-7F29-4C8D-A559-E24EFFBDC086}"/>
          </ac:spMkLst>
        </pc:spChg>
        <pc:picChg chg="add mod">
          <ac:chgData name="Jacqui Read" userId="a9be0418-04e4-4f4b-a54d-7f08eabe7632" providerId="ADAL" clId="{555264F0-40C0-4B3E-8C46-2300DE31BDC3}" dt="2021-05-18T10:03:03.640" v="1787" actId="14100"/>
          <ac:picMkLst>
            <pc:docMk/>
            <pc:sldMk cId="3558694169" sldId="282"/>
            <ac:picMk id="5" creationId="{CD94E4E6-CD28-432E-8412-9E509B0DAFE3}"/>
          </ac:picMkLst>
        </pc:picChg>
      </pc:sldChg>
      <pc:sldChg chg="addSp delSp modSp new mod ord modAnim">
        <pc:chgData name="Jacqui Read" userId="a9be0418-04e4-4f4b-a54d-7f08eabe7632" providerId="ADAL" clId="{555264F0-40C0-4B3E-8C46-2300DE31BDC3}" dt="2021-05-18T10:50:23.230" v="2291"/>
        <pc:sldMkLst>
          <pc:docMk/>
          <pc:sldMk cId="2943887204" sldId="283"/>
        </pc:sldMkLst>
        <pc:spChg chg="del">
          <ac:chgData name="Jacqui Read" userId="a9be0418-04e4-4f4b-a54d-7f08eabe7632" providerId="ADAL" clId="{555264F0-40C0-4B3E-8C46-2300DE31BDC3}" dt="2021-05-18T10:04:37.568" v="1806" actId="931"/>
          <ac:spMkLst>
            <pc:docMk/>
            <pc:sldMk cId="2943887204" sldId="283"/>
            <ac:spMk id="2" creationId="{B64D61D1-01E9-4D0C-A1F6-7D15CEB3FA96}"/>
          </ac:spMkLst>
        </pc:spChg>
        <pc:spChg chg="mod ord">
          <ac:chgData name="Jacqui Read" userId="a9be0418-04e4-4f4b-a54d-7f08eabe7632" providerId="ADAL" clId="{555264F0-40C0-4B3E-8C46-2300DE31BDC3}" dt="2021-05-18T10:05:38.092" v="1817" actId="166"/>
          <ac:spMkLst>
            <pc:docMk/>
            <pc:sldMk cId="2943887204" sldId="283"/>
            <ac:spMk id="3" creationId="{CD0A46BB-2943-4305-903C-B2AD9E04819E}"/>
          </ac:spMkLst>
        </pc:spChg>
        <pc:spChg chg="add mod">
          <ac:chgData name="Jacqui Read" userId="a9be0418-04e4-4f4b-a54d-7f08eabe7632" providerId="ADAL" clId="{555264F0-40C0-4B3E-8C46-2300DE31BDC3}" dt="2021-05-18T10:05:15.400" v="1813" actId="208"/>
          <ac:spMkLst>
            <pc:docMk/>
            <pc:sldMk cId="2943887204" sldId="283"/>
            <ac:spMk id="6" creationId="{5047EF17-E54B-4EF7-8715-FA244D11B211}"/>
          </ac:spMkLst>
        </pc:spChg>
        <pc:spChg chg="add mod">
          <ac:chgData name="Jacqui Read" userId="a9be0418-04e4-4f4b-a54d-7f08eabe7632" providerId="ADAL" clId="{555264F0-40C0-4B3E-8C46-2300DE31BDC3}" dt="2021-05-18T10:49:33.055" v="2281" actId="1582"/>
          <ac:spMkLst>
            <pc:docMk/>
            <pc:sldMk cId="2943887204" sldId="283"/>
            <ac:spMk id="7" creationId="{E6D58EB7-617F-4DF4-9443-BE762E6A52A1}"/>
          </ac:spMkLst>
        </pc:spChg>
        <pc:spChg chg="add mod">
          <ac:chgData name="Jacqui Read" userId="a9be0418-04e4-4f4b-a54d-7f08eabe7632" providerId="ADAL" clId="{555264F0-40C0-4B3E-8C46-2300DE31BDC3}" dt="2021-05-18T10:49:55.756" v="2288" actId="1037"/>
          <ac:spMkLst>
            <pc:docMk/>
            <pc:sldMk cId="2943887204" sldId="283"/>
            <ac:spMk id="8" creationId="{A2A5A717-4030-42B3-9D5F-C6C2F5B5790D}"/>
          </ac:spMkLst>
        </pc:spChg>
        <pc:spChg chg="add mod">
          <ac:chgData name="Jacqui Read" userId="a9be0418-04e4-4f4b-a54d-7f08eabe7632" providerId="ADAL" clId="{555264F0-40C0-4B3E-8C46-2300DE31BDC3}" dt="2021-05-18T10:50:10.457" v="2290" actId="1076"/>
          <ac:spMkLst>
            <pc:docMk/>
            <pc:sldMk cId="2943887204" sldId="283"/>
            <ac:spMk id="9" creationId="{07C8D786-3515-4E98-A833-202682685941}"/>
          </ac:spMkLst>
        </pc:spChg>
        <pc:picChg chg="add mod">
          <ac:chgData name="Jacqui Read" userId="a9be0418-04e4-4f4b-a54d-7f08eabe7632" providerId="ADAL" clId="{555264F0-40C0-4B3E-8C46-2300DE31BDC3}" dt="2021-05-18T10:05:44.466" v="1827" actId="1036"/>
          <ac:picMkLst>
            <pc:docMk/>
            <pc:sldMk cId="2943887204" sldId="283"/>
            <ac:picMk id="5" creationId="{4ED54B72-3DC4-4D75-8141-37C164573CF8}"/>
          </ac:picMkLst>
        </pc:picChg>
      </pc:sldChg>
      <pc:sldChg chg="addSp delSp modSp new mod modClrScheme chgLayout modNotesTx">
        <pc:chgData name="Jacqui Read" userId="a9be0418-04e4-4f4b-a54d-7f08eabe7632" providerId="ADAL" clId="{555264F0-40C0-4B3E-8C46-2300DE31BDC3}" dt="2021-05-18T13:25:33.804" v="6881" actId="20577"/>
        <pc:sldMkLst>
          <pc:docMk/>
          <pc:sldMk cId="1038138431" sldId="284"/>
        </pc:sldMkLst>
        <pc:spChg chg="del">
          <ac:chgData name="Jacqui Read" userId="a9be0418-04e4-4f4b-a54d-7f08eabe7632" providerId="ADAL" clId="{555264F0-40C0-4B3E-8C46-2300DE31BDC3}" dt="2021-05-18T10:06:06.108" v="1829" actId="700"/>
          <ac:spMkLst>
            <pc:docMk/>
            <pc:sldMk cId="1038138431" sldId="284"/>
            <ac:spMk id="2" creationId="{799D5582-2024-473E-B4BC-3BC6E55DA407}"/>
          </ac:spMkLst>
        </pc:spChg>
        <pc:spChg chg="del">
          <ac:chgData name="Jacqui Read" userId="a9be0418-04e4-4f4b-a54d-7f08eabe7632" providerId="ADAL" clId="{555264F0-40C0-4B3E-8C46-2300DE31BDC3}" dt="2021-05-18T10:06:06.108" v="1829" actId="700"/>
          <ac:spMkLst>
            <pc:docMk/>
            <pc:sldMk cId="1038138431" sldId="284"/>
            <ac:spMk id="3" creationId="{EA7EFE2A-9CB0-4C20-9347-A5A56F29A79B}"/>
          </ac:spMkLst>
        </pc:spChg>
        <pc:spChg chg="add mod ord">
          <ac:chgData name="Jacqui Read" userId="a9be0418-04e4-4f4b-a54d-7f08eabe7632" providerId="ADAL" clId="{555264F0-40C0-4B3E-8C46-2300DE31BDC3}" dt="2021-05-18T13:25:08.675" v="6863" actId="20577"/>
          <ac:spMkLst>
            <pc:docMk/>
            <pc:sldMk cId="1038138431" sldId="284"/>
            <ac:spMk id="6" creationId="{2EB8CF47-ECEF-4B97-AF85-8419A81568F1}"/>
          </ac:spMkLst>
        </pc:spChg>
        <pc:spChg chg="add mod">
          <ac:chgData name="Jacqui Read" userId="a9be0418-04e4-4f4b-a54d-7f08eabe7632" providerId="ADAL" clId="{555264F0-40C0-4B3E-8C46-2300DE31BDC3}" dt="2021-05-18T10:07:12.953" v="1838" actId="207"/>
          <ac:spMkLst>
            <pc:docMk/>
            <pc:sldMk cId="1038138431" sldId="284"/>
            <ac:spMk id="7" creationId="{95464537-6240-4EA2-86F5-6A50823871C2}"/>
          </ac:spMkLst>
        </pc:spChg>
        <pc:picChg chg="add mod">
          <ac:chgData name="Jacqui Read" userId="a9be0418-04e4-4f4b-a54d-7f08eabe7632" providerId="ADAL" clId="{555264F0-40C0-4B3E-8C46-2300DE31BDC3}" dt="2021-05-18T10:06:25.647" v="1832" actId="962"/>
          <ac:picMkLst>
            <pc:docMk/>
            <pc:sldMk cId="1038138431" sldId="284"/>
            <ac:picMk id="5" creationId="{F42C95B4-7F42-44DB-96F7-378DCDFB9829}"/>
          </ac:picMkLst>
        </pc:picChg>
      </pc:sldChg>
      <pc:sldChg chg="addSp delSp modSp new mod ord modClrScheme chgLayout">
        <pc:chgData name="Jacqui Read" userId="a9be0418-04e4-4f4b-a54d-7f08eabe7632" providerId="ADAL" clId="{555264F0-40C0-4B3E-8C46-2300DE31BDC3}" dt="2021-05-18T10:30:56.111" v="2203" actId="207"/>
        <pc:sldMkLst>
          <pc:docMk/>
          <pc:sldMk cId="3576273525" sldId="285"/>
        </pc:sldMkLst>
        <pc:spChg chg="del">
          <ac:chgData name="Jacqui Read" userId="a9be0418-04e4-4f4b-a54d-7f08eabe7632" providerId="ADAL" clId="{555264F0-40C0-4B3E-8C46-2300DE31BDC3}" dt="2021-05-18T10:08:27.727" v="1851" actId="700"/>
          <ac:spMkLst>
            <pc:docMk/>
            <pc:sldMk cId="3576273525" sldId="285"/>
            <ac:spMk id="2" creationId="{8864E6A2-8366-457F-932B-636B330EEC74}"/>
          </ac:spMkLst>
        </pc:spChg>
        <pc:spChg chg="del">
          <ac:chgData name="Jacqui Read" userId="a9be0418-04e4-4f4b-a54d-7f08eabe7632" providerId="ADAL" clId="{555264F0-40C0-4B3E-8C46-2300DE31BDC3}" dt="2021-05-18T10:08:27.727" v="1851" actId="700"/>
          <ac:spMkLst>
            <pc:docMk/>
            <pc:sldMk cId="3576273525" sldId="285"/>
            <ac:spMk id="3" creationId="{C6E1E6B8-B28F-4C05-9FE9-5B7E9E56BD23}"/>
          </ac:spMkLst>
        </pc:spChg>
        <pc:spChg chg="add mod">
          <ac:chgData name="Jacqui Read" userId="a9be0418-04e4-4f4b-a54d-7f08eabe7632" providerId="ADAL" clId="{555264F0-40C0-4B3E-8C46-2300DE31BDC3}" dt="2021-05-18T10:30:56.111" v="2203" actId="207"/>
          <ac:spMkLst>
            <pc:docMk/>
            <pc:sldMk cId="3576273525" sldId="285"/>
            <ac:spMk id="6" creationId="{11C46695-8CDC-4348-952B-AB1A19B36560}"/>
          </ac:spMkLst>
        </pc:spChg>
        <pc:picChg chg="add mod">
          <ac:chgData name="Jacqui Read" userId="a9be0418-04e4-4f4b-a54d-7f08eabe7632" providerId="ADAL" clId="{555264F0-40C0-4B3E-8C46-2300DE31BDC3}" dt="2021-05-18T10:08:54.980" v="1854" actId="962"/>
          <ac:picMkLst>
            <pc:docMk/>
            <pc:sldMk cId="3576273525" sldId="285"/>
            <ac:picMk id="5" creationId="{81105B76-1CB9-4642-ACC5-FCCDCDD0CB60}"/>
          </ac:picMkLst>
        </pc:picChg>
      </pc:sldChg>
      <pc:sldChg chg="addSp delSp modSp new mod ord modAnim">
        <pc:chgData name="Jacqui Read" userId="a9be0418-04e4-4f4b-a54d-7f08eabe7632" providerId="ADAL" clId="{555264F0-40C0-4B3E-8C46-2300DE31BDC3}" dt="2021-05-18T10:44:58.638" v="2231"/>
        <pc:sldMkLst>
          <pc:docMk/>
          <pc:sldMk cId="2330115701" sldId="286"/>
        </pc:sldMkLst>
        <pc:spChg chg="del mod">
          <ac:chgData name="Jacqui Read" userId="a9be0418-04e4-4f4b-a54d-7f08eabe7632" providerId="ADAL" clId="{555264F0-40C0-4B3E-8C46-2300DE31BDC3}" dt="2021-05-18T10:16:11.511" v="2063" actId="478"/>
          <ac:spMkLst>
            <pc:docMk/>
            <pc:sldMk cId="2330115701" sldId="286"/>
            <ac:spMk id="2" creationId="{B86E01B4-5906-4BAB-8DE2-3071BC8BBCA7}"/>
          </ac:spMkLst>
        </pc:spChg>
        <pc:spChg chg="mod">
          <ac:chgData name="Jacqui Read" userId="a9be0418-04e4-4f4b-a54d-7f08eabe7632" providerId="ADAL" clId="{555264F0-40C0-4B3E-8C46-2300DE31BDC3}" dt="2021-05-18T10:12:31.004" v="2008" actId="20577"/>
          <ac:spMkLst>
            <pc:docMk/>
            <pc:sldMk cId="2330115701" sldId="286"/>
            <ac:spMk id="3" creationId="{B4E9AD38-609A-4542-9D50-DE23690AC5C2}"/>
          </ac:spMkLst>
        </pc:spChg>
        <pc:spChg chg="add del mod">
          <ac:chgData name="Jacqui Read" userId="a9be0418-04e4-4f4b-a54d-7f08eabe7632" providerId="ADAL" clId="{555264F0-40C0-4B3E-8C46-2300DE31BDC3}" dt="2021-05-18T10:12:40.441" v="2010"/>
          <ac:spMkLst>
            <pc:docMk/>
            <pc:sldMk cId="2330115701" sldId="286"/>
            <ac:spMk id="4" creationId="{9AC16231-C4D8-4C79-AC05-63C14F644956}"/>
          </ac:spMkLst>
        </pc:spChg>
        <pc:spChg chg="add del mod">
          <ac:chgData name="Jacqui Read" userId="a9be0418-04e4-4f4b-a54d-7f08eabe7632" providerId="ADAL" clId="{555264F0-40C0-4B3E-8C46-2300DE31BDC3}" dt="2021-05-18T10:16:29.943" v="2070" actId="478"/>
          <ac:spMkLst>
            <pc:docMk/>
            <pc:sldMk cId="2330115701" sldId="286"/>
            <ac:spMk id="5" creationId="{BF0C60BE-DD71-430A-8AE6-7E3C2FFC2B6D}"/>
          </ac:spMkLst>
        </pc:spChg>
        <pc:spChg chg="add del mod">
          <ac:chgData name="Jacqui Read" userId="a9be0418-04e4-4f4b-a54d-7f08eabe7632" providerId="ADAL" clId="{555264F0-40C0-4B3E-8C46-2300DE31BDC3}" dt="2021-05-18T10:17:38.426" v="2072" actId="478"/>
          <ac:spMkLst>
            <pc:docMk/>
            <pc:sldMk cId="2330115701" sldId="286"/>
            <ac:spMk id="6" creationId="{06035B94-B4A1-4317-9F1B-7B74563A1D3E}"/>
          </ac:spMkLst>
        </pc:spChg>
        <pc:spChg chg="add del mod ord">
          <ac:chgData name="Jacqui Read" userId="a9be0418-04e4-4f4b-a54d-7f08eabe7632" providerId="ADAL" clId="{555264F0-40C0-4B3E-8C46-2300DE31BDC3}" dt="2021-05-18T10:17:34.162" v="2071" actId="3680"/>
          <ac:spMkLst>
            <pc:docMk/>
            <pc:sldMk cId="2330115701" sldId="286"/>
            <ac:spMk id="8" creationId="{942C4AFA-F65D-4199-8725-06A7525666D3}"/>
          </ac:spMkLst>
        </pc:spChg>
        <pc:graphicFrameChg chg="add mod ord modGraphic">
          <ac:chgData name="Jacqui Read" userId="a9be0418-04e4-4f4b-a54d-7f08eabe7632" providerId="ADAL" clId="{555264F0-40C0-4B3E-8C46-2300DE31BDC3}" dt="2021-05-18T10:30:17.965" v="2195" actId="1076"/>
          <ac:graphicFrameMkLst>
            <pc:docMk/>
            <pc:sldMk cId="2330115701" sldId="286"/>
            <ac:graphicFrameMk id="9" creationId="{77FDAFFB-D3D8-479C-BC64-BD5A6006CDDC}"/>
          </ac:graphicFrameMkLst>
        </pc:graphicFrame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11" creationId="{8DA59F40-911B-49AF-992E-D2D5CCB88031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13" creationId="{CC9C436E-0661-4549-A822-4121039B1CC8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15" creationId="{77E25CF6-72EF-4D56-850E-F8EB3A1002CC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16" creationId="{674EB98B-57DC-4617-BFD6-54BDECAB644D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17" creationId="{3F1D381A-EB79-4F66-81B6-9B85E9C536AD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18" creationId="{831F40DB-A22A-4CC2-8A88-F882FBC26B75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19" creationId="{45951E83-89F7-49DA-AD26-6B6B193E8F3F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20" creationId="{933E07F0-1684-4C45-BBC3-8D0FA4763018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1" creationId="{67B9DFA9-8E8B-42E9-8626-F2CD8AAE5A9E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2" creationId="{1B0EABB7-21FC-46FE-87EF-16B7BE8D1C59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23" creationId="{95CD3418-029B-4112-B50E-7A5ACFFD644B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4" creationId="{1791B9A7-6C3E-498F-94B7-2949CD61B8A7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5" creationId="{4409351D-490A-484A-93B6-CC42090733E3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6" creationId="{173AD557-346D-4E3E-B447-8F76A7681159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7" creationId="{6CCDE2E4-C1B0-4AF8-B384-D3898E2C81C1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28" creationId="{3F2B41AE-3FF3-4BF1-974E-0B68B4F19F3D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29" creationId="{03CD54C8-2B0D-4BDF-8155-6B21F10747DB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30" creationId="{C9CD21B1-6577-4F94-A826-B210ADD37753}"/>
          </ac:picMkLst>
        </pc:picChg>
        <pc:picChg chg="add mod">
          <ac:chgData name="Jacqui Read" userId="a9be0418-04e4-4f4b-a54d-7f08eabe7632" providerId="ADAL" clId="{555264F0-40C0-4B3E-8C46-2300DE31BDC3}" dt="2021-05-18T10:30:17.965" v="2195" actId="1076"/>
          <ac:picMkLst>
            <pc:docMk/>
            <pc:sldMk cId="2330115701" sldId="286"/>
            <ac:picMk id="31" creationId="{B184FD0B-B7CB-4DE1-958A-3AC9CA231FBF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32" creationId="{647E6C28-7CC5-4367-98B4-BD70E583424B}"/>
          </ac:picMkLst>
        </pc:picChg>
        <pc:picChg chg="add del mod">
          <ac:chgData name="Jacqui Read" userId="a9be0418-04e4-4f4b-a54d-7f08eabe7632" providerId="ADAL" clId="{555264F0-40C0-4B3E-8C46-2300DE31BDC3}" dt="2021-05-18T10:31:16.509" v="2206" actId="478"/>
          <ac:picMkLst>
            <pc:docMk/>
            <pc:sldMk cId="2330115701" sldId="286"/>
            <ac:picMk id="33" creationId="{A369436A-974D-429B-8401-269D2AB09A05}"/>
          </ac:picMkLst>
        </pc:picChg>
      </pc:sldChg>
      <pc:sldChg chg="delSp add mod modAnim">
        <pc:chgData name="Jacqui Read" userId="a9be0418-04e4-4f4b-a54d-7f08eabe7632" providerId="ADAL" clId="{555264F0-40C0-4B3E-8C46-2300DE31BDC3}" dt="2021-05-18T10:45:18.904" v="2234"/>
        <pc:sldMkLst>
          <pc:docMk/>
          <pc:sldMk cId="160968440" sldId="287"/>
        </pc:sldMkLst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17" creationId="{3F1D381A-EB79-4F66-81B6-9B85E9C536AD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19" creationId="{45951E83-89F7-49DA-AD26-6B6B193E8F3F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22" creationId="{1B0EABB7-21FC-46FE-87EF-16B7BE8D1C59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25" creationId="{4409351D-490A-484A-93B6-CC42090733E3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27" creationId="{6CCDE2E4-C1B0-4AF8-B384-D3898E2C81C1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30" creationId="{C9CD21B1-6577-4F94-A826-B210ADD37753}"/>
          </ac:picMkLst>
        </pc:picChg>
        <pc:picChg chg="del">
          <ac:chgData name="Jacqui Read" userId="a9be0418-04e4-4f4b-a54d-7f08eabe7632" providerId="ADAL" clId="{555264F0-40C0-4B3E-8C46-2300DE31BDC3}" dt="2021-05-18T10:32:35.500" v="2215" actId="478"/>
          <ac:picMkLst>
            <pc:docMk/>
            <pc:sldMk cId="160968440" sldId="287"/>
            <ac:picMk id="33" creationId="{A369436A-974D-429B-8401-269D2AB09A05}"/>
          </ac:picMkLst>
        </pc:picChg>
      </pc:sldChg>
      <pc:sldChg chg="modSp add del mod">
        <pc:chgData name="Jacqui Read" userId="a9be0418-04e4-4f4b-a54d-7f08eabe7632" providerId="ADAL" clId="{555264F0-40C0-4B3E-8C46-2300DE31BDC3}" dt="2021-05-18T10:16:04.802" v="2062" actId="2696"/>
        <pc:sldMkLst>
          <pc:docMk/>
          <pc:sldMk cId="761308044" sldId="287"/>
        </pc:sldMkLst>
        <pc:spChg chg="mod">
          <ac:chgData name="Jacqui Read" userId="a9be0418-04e4-4f4b-a54d-7f08eabe7632" providerId="ADAL" clId="{555264F0-40C0-4B3E-8C46-2300DE31BDC3}" dt="2021-05-18T10:15:51.780" v="2061" actId="6549"/>
          <ac:spMkLst>
            <pc:docMk/>
            <pc:sldMk cId="761308044" sldId="287"/>
            <ac:spMk id="2" creationId="{B86E01B4-5906-4BAB-8DE2-3071BC8BBCA7}"/>
          </ac:spMkLst>
        </pc:spChg>
        <pc:spChg chg="mod">
          <ac:chgData name="Jacqui Read" userId="a9be0418-04e4-4f4b-a54d-7f08eabe7632" providerId="ADAL" clId="{555264F0-40C0-4B3E-8C46-2300DE31BDC3}" dt="2021-05-18T10:15:15.876" v="2047" actId="20577"/>
          <ac:spMkLst>
            <pc:docMk/>
            <pc:sldMk cId="761308044" sldId="287"/>
            <ac:spMk id="5" creationId="{BF0C60BE-DD71-430A-8AE6-7E3C2FFC2B6D}"/>
          </ac:spMkLst>
        </pc:spChg>
      </pc:sldChg>
      <pc:sldChg chg="add modAnim">
        <pc:chgData name="Jacqui Read" userId="a9be0418-04e4-4f4b-a54d-7f08eabe7632" providerId="ADAL" clId="{555264F0-40C0-4B3E-8C46-2300DE31BDC3}" dt="2021-05-18T10:43:41.510" v="2228"/>
        <pc:sldMkLst>
          <pc:docMk/>
          <pc:sldMk cId="3268614373" sldId="288"/>
        </pc:sldMkLst>
      </pc:sldChg>
      <pc:sldChg chg="addSp modSp add mod ord modAnim">
        <pc:chgData name="Jacqui Read" userId="a9be0418-04e4-4f4b-a54d-7f08eabe7632" providerId="ADAL" clId="{555264F0-40C0-4B3E-8C46-2300DE31BDC3}" dt="2021-05-18T10:48:24.823" v="2277"/>
        <pc:sldMkLst>
          <pc:docMk/>
          <pc:sldMk cId="723602646" sldId="289"/>
        </pc:sldMkLst>
        <pc:spChg chg="add mod">
          <ac:chgData name="Jacqui Read" userId="a9be0418-04e4-4f4b-a54d-7f08eabe7632" providerId="ADAL" clId="{555264F0-40C0-4B3E-8C46-2300DE31BDC3}" dt="2021-05-18T10:48:13.283" v="2276" actId="20577"/>
          <ac:spMkLst>
            <pc:docMk/>
            <pc:sldMk cId="723602646" sldId="289"/>
            <ac:spMk id="3" creationId="{92FE749A-67E2-4835-B59D-6A087E80B480}"/>
          </ac:spMkLst>
        </pc:spChg>
      </pc:sldChg>
      <pc:sldChg chg="modSp add mod modTransition modAnim">
        <pc:chgData name="Jacqui Read" userId="a9be0418-04e4-4f4b-a54d-7f08eabe7632" providerId="ADAL" clId="{555264F0-40C0-4B3E-8C46-2300DE31BDC3}" dt="2021-05-18T11:11:55.587" v="2298"/>
        <pc:sldMkLst>
          <pc:docMk/>
          <pc:sldMk cId="4236995643" sldId="290"/>
        </pc:sldMkLst>
        <pc:spChg chg="mod">
          <ac:chgData name="Jacqui Read" userId="a9be0418-04e4-4f4b-a54d-7f08eabe7632" providerId="ADAL" clId="{555264F0-40C0-4B3E-8C46-2300DE31BDC3}" dt="2021-05-18T11:11:00.121" v="2294" actId="14100"/>
          <ac:spMkLst>
            <pc:docMk/>
            <pc:sldMk cId="4236995643" sldId="290"/>
            <ac:spMk id="7" creationId="{E6D58EB7-617F-4DF4-9443-BE762E6A52A1}"/>
          </ac:spMkLst>
        </pc:spChg>
        <pc:spChg chg="mod">
          <ac:chgData name="Jacqui Read" userId="a9be0418-04e4-4f4b-a54d-7f08eabe7632" providerId="ADAL" clId="{555264F0-40C0-4B3E-8C46-2300DE31BDC3}" dt="2021-05-18T11:11:03.896" v="2295" actId="14100"/>
          <ac:spMkLst>
            <pc:docMk/>
            <pc:sldMk cId="4236995643" sldId="290"/>
            <ac:spMk id="8" creationId="{A2A5A717-4030-42B3-9D5F-C6C2F5B5790D}"/>
          </ac:spMkLst>
        </pc:spChg>
        <pc:spChg chg="mod">
          <ac:chgData name="Jacqui Read" userId="a9be0418-04e4-4f4b-a54d-7f08eabe7632" providerId="ADAL" clId="{555264F0-40C0-4B3E-8C46-2300DE31BDC3}" dt="2021-05-18T11:10:50.222" v="2293" actId="14100"/>
          <ac:spMkLst>
            <pc:docMk/>
            <pc:sldMk cId="4236995643" sldId="290"/>
            <ac:spMk id="9" creationId="{07C8D786-3515-4E98-A833-202682685941}"/>
          </ac:spMkLst>
        </pc:spChg>
      </pc:sldChg>
      <pc:sldChg chg="delSp modSp add mod">
        <pc:chgData name="Jacqui Read" userId="a9be0418-04e4-4f4b-a54d-7f08eabe7632" providerId="ADAL" clId="{555264F0-40C0-4B3E-8C46-2300DE31BDC3}" dt="2021-05-18T11:12:49.146" v="2305" actId="14100"/>
        <pc:sldMkLst>
          <pc:docMk/>
          <pc:sldMk cId="1566304103" sldId="291"/>
        </pc:sldMkLst>
        <pc:spChg chg="del">
          <ac:chgData name="Jacqui Read" userId="a9be0418-04e4-4f4b-a54d-7f08eabe7632" providerId="ADAL" clId="{555264F0-40C0-4B3E-8C46-2300DE31BDC3}" dt="2021-05-18T11:12:32.736" v="2301" actId="478"/>
          <ac:spMkLst>
            <pc:docMk/>
            <pc:sldMk cId="1566304103" sldId="291"/>
            <ac:spMk id="7" creationId="{E6D58EB7-617F-4DF4-9443-BE762E6A52A1}"/>
          </ac:spMkLst>
        </pc:spChg>
        <pc:spChg chg="del">
          <ac:chgData name="Jacqui Read" userId="a9be0418-04e4-4f4b-a54d-7f08eabe7632" providerId="ADAL" clId="{555264F0-40C0-4B3E-8C46-2300DE31BDC3}" dt="2021-05-18T11:12:31.617" v="2300" actId="478"/>
          <ac:spMkLst>
            <pc:docMk/>
            <pc:sldMk cId="1566304103" sldId="291"/>
            <ac:spMk id="8" creationId="{A2A5A717-4030-42B3-9D5F-C6C2F5B5790D}"/>
          </ac:spMkLst>
        </pc:spChg>
        <pc:spChg chg="mod">
          <ac:chgData name="Jacqui Read" userId="a9be0418-04e4-4f4b-a54d-7f08eabe7632" providerId="ADAL" clId="{555264F0-40C0-4B3E-8C46-2300DE31BDC3}" dt="2021-05-18T11:12:49.146" v="2305" actId="14100"/>
          <ac:spMkLst>
            <pc:docMk/>
            <pc:sldMk cId="1566304103" sldId="291"/>
            <ac:spMk id="9" creationId="{07C8D786-3515-4E98-A833-202682685941}"/>
          </ac:spMkLst>
        </pc:spChg>
      </pc:sldChg>
      <pc:sldChg chg="modSp add mod">
        <pc:chgData name="Jacqui Read" userId="a9be0418-04e4-4f4b-a54d-7f08eabe7632" providerId="ADAL" clId="{555264F0-40C0-4B3E-8C46-2300DE31BDC3}" dt="2021-05-18T11:13:18.906" v="2307" actId="1076"/>
        <pc:sldMkLst>
          <pc:docMk/>
          <pc:sldMk cId="2206029013" sldId="292"/>
        </pc:sldMkLst>
        <pc:spChg chg="mod">
          <ac:chgData name="Jacqui Read" userId="a9be0418-04e4-4f4b-a54d-7f08eabe7632" providerId="ADAL" clId="{555264F0-40C0-4B3E-8C46-2300DE31BDC3}" dt="2021-05-18T11:13:18.906" v="2307" actId="1076"/>
          <ac:spMkLst>
            <pc:docMk/>
            <pc:sldMk cId="2206029013" sldId="292"/>
            <ac:spMk id="9" creationId="{07C8D786-3515-4E98-A833-202682685941}"/>
          </ac:spMkLst>
        </pc:spChg>
      </pc:sldChg>
      <pc:sldChg chg="modSp add mod">
        <pc:chgData name="Jacqui Read" userId="a9be0418-04e4-4f4b-a54d-7f08eabe7632" providerId="ADAL" clId="{555264F0-40C0-4B3E-8C46-2300DE31BDC3}" dt="2021-05-18T11:13:45.811" v="2309" actId="1076"/>
        <pc:sldMkLst>
          <pc:docMk/>
          <pc:sldMk cId="296902127" sldId="293"/>
        </pc:sldMkLst>
        <pc:spChg chg="mod">
          <ac:chgData name="Jacqui Read" userId="a9be0418-04e4-4f4b-a54d-7f08eabe7632" providerId="ADAL" clId="{555264F0-40C0-4B3E-8C46-2300DE31BDC3}" dt="2021-05-18T11:13:45.811" v="2309" actId="1076"/>
          <ac:spMkLst>
            <pc:docMk/>
            <pc:sldMk cId="296902127" sldId="293"/>
            <ac:spMk id="9" creationId="{07C8D786-3515-4E98-A833-202682685941}"/>
          </ac:spMkLst>
        </pc:spChg>
      </pc:sldChg>
      <pc:sldChg chg="modSp add mod">
        <pc:chgData name="Jacqui Read" userId="a9be0418-04e4-4f4b-a54d-7f08eabe7632" providerId="ADAL" clId="{555264F0-40C0-4B3E-8C46-2300DE31BDC3}" dt="2021-05-18T11:14:41.798" v="2319" actId="1036"/>
        <pc:sldMkLst>
          <pc:docMk/>
          <pc:sldMk cId="1015789054" sldId="294"/>
        </pc:sldMkLst>
        <pc:spChg chg="mod">
          <ac:chgData name="Jacqui Read" userId="a9be0418-04e4-4f4b-a54d-7f08eabe7632" providerId="ADAL" clId="{555264F0-40C0-4B3E-8C46-2300DE31BDC3}" dt="2021-05-18T11:14:41.798" v="2319" actId="1036"/>
          <ac:spMkLst>
            <pc:docMk/>
            <pc:sldMk cId="1015789054" sldId="294"/>
            <ac:spMk id="9" creationId="{07C8D786-3515-4E98-A833-202682685941}"/>
          </ac:spMkLst>
        </pc:spChg>
      </pc:sldChg>
      <pc:sldChg chg="modSp add mod">
        <pc:chgData name="Jacqui Read" userId="a9be0418-04e4-4f4b-a54d-7f08eabe7632" providerId="ADAL" clId="{555264F0-40C0-4B3E-8C46-2300DE31BDC3}" dt="2021-05-18T11:15:07.229" v="2323" actId="14100"/>
        <pc:sldMkLst>
          <pc:docMk/>
          <pc:sldMk cId="2515650263" sldId="295"/>
        </pc:sldMkLst>
        <pc:spChg chg="mod">
          <ac:chgData name="Jacqui Read" userId="a9be0418-04e4-4f4b-a54d-7f08eabe7632" providerId="ADAL" clId="{555264F0-40C0-4B3E-8C46-2300DE31BDC3}" dt="2021-05-18T11:15:07.229" v="2323" actId="14100"/>
          <ac:spMkLst>
            <pc:docMk/>
            <pc:sldMk cId="2515650263" sldId="295"/>
            <ac:spMk id="9" creationId="{07C8D786-3515-4E98-A833-202682685941}"/>
          </ac:spMkLst>
        </pc:spChg>
      </pc:sldChg>
      <pc:sldChg chg="addSp delSp modSp new mod">
        <pc:chgData name="Jacqui Read" userId="a9be0418-04e4-4f4b-a54d-7f08eabe7632" providerId="ADAL" clId="{555264F0-40C0-4B3E-8C46-2300DE31BDC3}" dt="2021-05-18T11:24:36.780" v="2368" actId="14100"/>
        <pc:sldMkLst>
          <pc:docMk/>
          <pc:sldMk cId="546383880" sldId="296"/>
        </pc:sldMkLst>
        <pc:spChg chg="del">
          <ac:chgData name="Jacqui Read" userId="a9be0418-04e4-4f4b-a54d-7f08eabe7632" providerId="ADAL" clId="{555264F0-40C0-4B3E-8C46-2300DE31BDC3}" dt="2021-05-18T11:17:44.628" v="2327" actId="931"/>
          <ac:spMkLst>
            <pc:docMk/>
            <pc:sldMk cId="546383880" sldId="296"/>
            <ac:spMk id="2" creationId="{06D49584-E100-435C-BF36-9A8F26F165C6}"/>
          </ac:spMkLst>
        </pc:spChg>
        <pc:spChg chg="mod">
          <ac:chgData name="Jacqui Read" userId="a9be0418-04e4-4f4b-a54d-7f08eabe7632" providerId="ADAL" clId="{555264F0-40C0-4B3E-8C46-2300DE31BDC3}" dt="2021-05-18T11:18:42.762" v="2358" actId="1037"/>
          <ac:spMkLst>
            <pc:docMk/>
            <pc:sldMk cId="546383880" sldId="296"/>
            <ac:spMk id="3" creationId="{4DAD3BCE-C2B6-432B-9734-C896ACD64183}"/>
          </ac:spMkLst>
        </pc:spChg>
        <pc:spChg chg="add del mod">
          <ac:chgData name="Jacqui Read" userId="a9be0418-04e4-4f4b-a54d-7f08eabe7632" providerId="ADAL" clId="{555264F0-40C0-4B3E-8C46-2300DE31BDC3}" dt="2021-05-18T11:24:15.856" v="2360" actId="931"/>
          <ac:spMkLst>
            <pc:docMk/>
            <pc:sldMk cId="546383880" sldId="296"/>
            <ac:spMk id="7" creationId="{7A0997CF-BE55-4169-ACC5-813D6CD1C344}"/>
          </ac:spMkLst>
        </pc:spChg>
        <pc:picChg chg="add del mod">
          <ac:chgData name="Jacqui Read" userId="a9be0418-04e4-4f4b-a54d-7f08eabe7632" providerId="ADAL" clId="{555264F0-40C0-4B3E-8C46-2300DE31BDC3}" dt="2021-05-18T11:24:11.834" v="2359" actId="478"/>
          <ac:picMkLst>
            <pc:docMk/>
            <pc:sldMk cId="546383880" sldId="296"/>
            <ac:picMk id="5" creationId="{69CB97D0-219B-4610-AAA4-09F029AD6DA0}"/>
          </ac:picMkLst>
        </pc:picChg>
        <pc:picChg chg="add mod">
          <ac:chgData name="Jacqui Read" userId="a9be0418-04e4-4f4b-a54d-7f08eabe7632" providerId="ADAL" clId="{555264F0-40C0-4B3E-8C46-2300DE31BDC3}" dt="2021-05-18T11:24:36.780" v="2368" actId="14100"/>
          <ac:picMkLst>
            <pc:docMk/>
            <pc:sldMk cId="546383880" sldId="296"/>
            <ac:picMk id="9" creationId="{5D4E2F29-5155-41C3-AFF7-AB18620AD0A6}"/>
          </ac:picMkLst>
        </pc:picChg>
      </pc:sldChg>
      <pc:sldChg chg="addSp delSp modSp new mod">
        <pc:chgData name="Jacqui Read" userId="a9be0418-04e4-4f4b-a54d-7f08eabe7632" providerId="ADAL" clId="{555264F0-40C0-4B3E-8C46-2300DE31BDC3}" dt="2021-05-18T11:27:14.415" v="2416" actId="1036"/>
        <pc:sldMkLst>
          <pc:docMk/>
          <pc:sldMk cId="736961488" sldId="297"/>
        </pc:sldMkLst>
        <pc:spChg chg="del">
          <ac:chgData name="Jacqui Read" userId="a9be0418-04e4-4f4b-a54d-7f08eabe7632" providerId="ADAL" clId="{555264F0-40C0-4B3E-8C46-2300DE31BDC3}" dt="2021-05-18T11:25:51.297" v="2376" actId="931"/>
          <ac:spMkLst>
            <pc:docMk/>
            <pc:sldMk cId="736961488" sldId="297"/>
            <ac:spMk id="2" creationId="{169FA341-38CA-4C45-906D-FB9CB5EA6EA3}"/>
          </ac:spMkLst>
        </pc:spChg>
        <pc:spChg chg="del">
          <ac:chgData name="Jacqui Read" userId="a9be0418-04e4-4f4b-a54d-7f08eabe7632" providerId="ADAL" clId="{555264F0-40C0-4B3E-8C46-2300DE31BDC3}" dt="2021-05-18T11:25:32.735" v="2370" actId="478"/>
          <ac:spMkLst>
            <pc:docMk/>
            <pc:sldMk cId="736961488" sldId="297"/>
            <ac:spMk id="3" creationId="{10FF3705-B640-4A90-9E37-E4DB2558213B}"/>
          </ac:spMkLst>
        </pc:spChg>
        <pc:spChg chg="add del mod">
          <ac:chgData name="Jacqui Read" userId="a9be0418-04e4-4f4b-a54d-7f08eabe7632" providerId="ADAL" clId="{555264F0-40C0-4B3E-8C46-2300DE31BDC3}" dt="2021-05-18T11:26:21.477" v="2381" actId="478"/>
          <ac:spMkLst>
            <pc:docMk/>
            <pc:sldMk cId="736961488" sldId="297"/>
            <ac:spMk id="4" creationId="{200AD0CA-7BBC-4D40-9884-B2932728E139}"/>
          </ac:spMkLst>
        </pc:spChg>
        <pc:spChg chg="add mod ord">
          <ac:chgData name="Jacqui Read" userId="a9be0418-04e4-4f4b-a54d-7f08eabe7632" providerId="ADAL" clId="{555264F0-40C0-4B3E-8C46-2300DE31BDC3}" dt="2021-05-18T11:27:05.946" v="2399" actId="170"/>
          <ac:spMkLst>
            <pc:docMk/>
            <pc:sldMk cId="736961488" sldId="297"/>
            <ac:spMk id="8" creationId="{BCE2D132-C1F0-4EC0-A118-442F3239CC28}"/>
          </ac:spMkLst>
        </pc:spChg>
        <pc:spChg chg="add mod">
          <ac:chgData name="Jacqui Read" userId="a9be0418-04e4-4f4b-a54d-7f08eabe7632" providerId="ADAL" clId="{555264F0-40C0-4B3E-8C46-2300DE31BDC3}" dt="2021-05-18T11:27:02.153" v="2398" actId="207"/>
          <ac:spMkLst>
            <pc:docMk/>
            <pc:sldMk cId="736961488" sldId="297"/>
            <ac:spMk id="9" creationId="{154DCCC3-7794-4161-819F-950BEB2FB172}"/>
          </ac:spMkLst>
        </pc:spChg>
        <pc:picChg chg="add mod">
          <ac:chgData name="Jacqui Read" userId="a9be0418-04e4-4f4b-a54d-7f08eabe7632" providerId="ADAL" clId="{555264F0-40C0-4B3E-8C46-2300DE31BDC3}" dt="2021-05-18T11:27:14.415" v="2416" actId="1036"/>
          <ac:picMkLst>
            <pc:docMk/>
            <pc:sldMk cId="736961488" sldId="297"/>
            <ac:picMk id="6" creationId="{175A894A-22C5-4B53-B401-C4C1DF0C87AE}"/>
          </ac:picMkLst>
        </pc:picChg>
      </pc:sldChg>
      <pc:sldChg chg="addSp delSp modSp new mod">
        <pc:chgData name="Jacqui Read" userId="a9be0418-04e4-4f4b-a54d-7f08eabe7632" providerId="ADAL" clId="{555264F0-40C0-4B3E-8C46-2300DE31BDC3}" dt="2021-05-18T12:27:31.852" v="2545" actId="1036"/>
        <pc:sldMkLst>
          <pc:docMk/>
          <pc:sldMk cId="521321015" sldId="298"/>
        </pc:sldMkLst>
        <pc:spChg chg="del">
          <ac:chgData name="Jacqui Read" userId="a9be0418-04e4-4f4b-a54d-7f08eabe7632" providerId="ADAL" clId="{555264F0-40C0-4B3E-8C46-2300DE31BDC3}" dt="2021-05-18T11:28:07.158" v="2420" actId="931"/>
          <ac:spMkLst>
            <pc:docMk/>
            <pc:sldMk cId="521321015" sldId="298"/>
            <ac:spMk id="2" creationId="{DE51872A-5D05-45DB-BC51-036F066A8ECE}"/>
          </ac:spMkLst>
        </pc:spChg>
        <pc:spChg chg="mod">
          <ac:chgData name="Jacqui Read" userId="a9be0418-04e4-4f4b-a54d-7f08eabe7632" providerId="ADAL" clId="{555264F0-40C0-4B3E-8C46-2300DE31BDC3}" dt="2021-05-18T12:27:27.478" v="2537" actId="1035"/>
          <ac:spMkLst>
            <pc:docMk/>
            <pc:sldMk cId="521321015" sldId="298"/>
            <ac:spMk id="3" creationId="{F708D1E8-82A3-4A87-8FD6-A32071C7FE46}"/>
          </ac:spMkLst>
        </pc:spChg>
        <pc:picChg chg="add mod">
          <ac:chgData name="Jacqui Read" userId="a9be0418-04e4-4f4b-a54d-7f08eabe7632" providerId="ADAL" clId="{555264F0-40C0-4B3E-8C46-2300DE31BDC3}" dt="2021-05-18T12:27:31.852" v="2545" actId="1036"/>
          <ac:picMkLst>
            <pc:docMk/>
            <pc:sldMk cId="521321015" sldId="298"/>
            <ac:picMk id="5" creationId="{BC4884EE-AB80-4ADC-A213-2508B21B807F}"/>
          </ac:picMkLst>
        </pc:picChg>
      </pc:sldChg>
      <pc:sldChg chg="modSp new mod modNotesTx">
        <pc:chgData name="Jacqui Read" userId="a9be0418-04e4-4f4b-a54d-7f08eabe7632" providerId="ADAL" clId="{555264F0-40C0-4B3E-8C46-2300DE31BDC3}" dt="2021-05-18T12:40:08.113" v="3775" actId="20577"/>
        <pc:sldMkLst>
          <pc:docMk/>
          <pc:sldMk cId="1431020677" sldId="299"/>
        </pc:sldMkLst>
        <pc:spChg chg="mod">
          <ac:chgData name="Jacqui Read" userId="a9be0418-04e4-4f4b-a54d-7f08eabe7632" providerId="ADAL" clId="{555264F0-40C0-4B3E-8C46-2300DE31BDC3}" dt="2021-05-18T12:29:02.416" v="2624" actId="20577"/>
          <ac:spMkLst>
            <pc:docMk/>
            <pc:sldMk cId="1431020677" sldId="299"/>
            <ac:spMk id="2" creationId="{30775C75-55C1-4F0B-9E4B-0CC9F3A2553C}"/>
          </ac:spMkLst>
        </pc:spChg>
        <pc:spChg chg="mod">
          <ac:chgData name="Jacqui Read" userId="a9be0418-04e4-4f4b-a54d-7f08eabe7632" providerId="ADAL" clId="{555264F0-40C0-4B3E-8C46-2300DE31BDC3}" dt="2021-05-18T12:26:52.844" v="2523" actId="20577"/>
          <ac:spMkLst>
            <pc:docMk/>
            <pc:sldMk cId="1431020677" sldId="299"/>
            <ac:spMk id="3" creationId="{8BFFC25E-5BD0-412A-9F73-DD812F83F3A1}"/>
          </ac:spMkLst>
        </pc:spChg>
      </pc:sldChg>
      <pc:sldChg chg="addSp delSp modSp new mod modClrScheme chgLayout">
        <pc:chgData name="Jacqui Read" userId="a9be0418-04e4-4f4b-a54d-7f08eabe7632" providerId="ADAL" clId="{555264F0-40C0-4B3E-8C46-2300DE31BDC3}" dt="2021-05-18T11:30:08.479" v="2502" actId="1036"/>
        <pc:sldMkLst>
          <pc:docMk/>
          <pc:sldMk cId="377102886" sldId="300"/>
        </pc:sldMkLst>
        <pc:spChg chg="del mod ord">
          <ac:chgData name="Jacqui Read" userId="a9be0418-04e4-4f4b-a54d-7f08eabe7632" providerId="ADAL" clId="{555264F0-40C0-4B3E-8C46-2300DE31BDC3}" dt="2021-05-18T11:28:58.558" v="2439" actId="700"/>
          <ac:spMkLst>
            <pc:docMk/>
            <pc:sldMk cId="377102886" sldId="300"/>
            <ac:spMk id="2" creationId="{8F7035D6-58BC-4579-81BA-6524764F3E9E}"/>
          </ac:spMkLst>
        </pc:spChg>
        <pc:spChg chg="del mod ord">
          <ac:chgData name="Jacqui Read" userId="a9be0418-04e4-4f4b-a54d-7f08eabe7632" providerId="ADAL" clId="{555264F0-40C0-4B3E-8C46-2300DE31BDC3}" dt="2021-05-18T11:28:58.558" v="2439" actId="700"/>
          <ac:spMkLst>
            <pc:docMk/>
            <pc:sldMk cId="377102886" sldId="300"/>
            <ac:spMk id="3" creationId="{B5A9FB68-C5EA-4A48-AA39-05FAF92123EB}"/>
          </ac:spMkLst>
        </pc:spChg>
        <pc:spChg chg="add mod ord">
          <ac:chgData name="Jacqui Read" userId="a9be0418-04e4-4f4b-a54d-7f08eabe7632" providerId="ADAL" clId="{555264F0-40C0-4B3E-8C46-2300DE31BDC3}" dt="2021-05-18T11:30:08.479" v="2502" actId="1036"/>
          <ac:spMkLst>
            <pc:docMk/>
            <pc:sldMk cId="377102886" sldId="300"/>
            <ac:spMk id="4" creationId="{3E00B52F-C8DF-4878-B6BB-2EBB7EDC07BA}"/>
          </ac:spMkLst>
        </pc:spChg>
        <pc:spChg chg="add mod ord">
          <ac:chgData name="Jacqui Read" userId="a9be0418-04e4-4f4b-a54d-7f08eabe7632" providerId="ADAL" clId="{555264F0-40C0-4B3E-8C46-2300DE31BDC3}" dt="2021-05-18T11:30:08.479" v="2502" actId="1036"/>
          <ac:spMkLst>
            <pc:docMk/>
            <pc:sldMk cId="377102886" sldId="300"/>
            <ac:spMk id="5" creationId="{FB8CD669-4286-4E9B-88AD-83D351ED0BA9}"/>
          </ac:spMkLst>
        </pc:spChg>
        <pc:spChg chg="add del">
          <ac:chgData name="Jacqui Read" userId="a9be0418-04e4-4f4b-a54d-7f08eabe7632" providerId="ADAL" clId="{555264F0-40C0-4B3E-8C46-2300DE31BDC3}" dt="2021-05-18T11:29:41.157" v="2467"/>
          <ac:spMkLst>
            <pc:docMk/>
            <pc:sldMk cId="377102886" sldId="300"/>
            <ac:spMk id="6" creationId="{F1439C8C-4678-472E-BA58-F420C1AD5D08}"/>
          </ac:spMkLst>
        </pc:spChg>
      </pc:sldChg>
      <pc:sldChg chg="addSp delSp modSp new mod ord modClrScheme chgLayout modNotesTx">
        <pc:chgData name="Jacqui Read" userId="a9be0418-04e4-4f4b-a54d-7f08eabe7632" providerId="ADAL" clId="{555264F0-40C0-4B3E-8C46-2300DE31BDC3}" dt="2021-05-18T13:16:37.627" v="6236" actId="20577"/>
        <pc:sldMkLst>
          <pc:docMk/>
          <pc:sldMk cId="3689660904" sldId="301"/>
        </pc:sldMkLst>
        <pc:spChg chg="del mod ord">
          <ac:chgData name="Jacqui Read" userId="a9be0418-04e4-4f4b-a54d-7f08eabe7632" providerId="ADAL" clId="{555264F0-40C0-4B3E-8C46-2300DE31BDC3}" dt="2021-05-18T13:15:00.827" v="6072" actId="700"/>
          <ac:spMkLst>
            <pc:docMk/>
            <pc:sldMk cId="3689660904" sldId="301"/>
            <ac:spMk id="2" creationId="{CAFA0A9F-811F-4A61-9F86-AC3420B8E195}"/>
          </ac:spMkLst>
        </pc:spChg>
        <pc:spChg chg="del mod ord">
          <ac:chgData name="Jacqui Read" userId="a9be0418-04e4-4f4b-a54d-7f08eabe7632" providerId="ADAL" clId="{555264F0-40C0-4B3E-8C46-2300DE31BDC3}" dt="2021-05-18T13:15:00.827" v="6072" actId="700"/>
          <ac:spMkLst>
            <pc:docMk/>
            <pc:sldMk cId="3689660904" sldId="301"/>
            <ac:spMk id="3" creationId="{C257513F-D8E1-477D-BA0E-D89738421B2F}"/>
          </ac:spMkLst>
        </pc:spChg>
        <pc:spChg chg="add mod ord">
          <ac:chgData name="Jacqui Read" userId="a9be0418-04e4-4f4b-a54d-7f08eabe7632" providerId="ADAL" clId="{555264F0-40C0-4B3E-8C46-2300DE31BDC3}" dt="2021-05-18T13:15:08.991" v="6093" actId="20577"/>
          <ac:spMkLst>
            <pc:docMk/>
            <pc:sldMk cId="3689660904" sldId="301"/>
            <ac:spMk id="4" creationId="{512BEA21-4F53-40C9-9A2B-12F5F4C806B5}"/>
          </ac:spMkLst>
        </pc:spChg>
        <pc:spChg chg="add mod ord">
          <ac:chgData name="Jacqui Read" userId="a9be0418-04e4-4f4b-a54d-7f08eabe7632" providerId="ADAL" clId="{555264F0-40C0-4B3E-8C46-2300DE31BDC3}" dt="2021-05-18T13:15:43.779" v="6133" actId="20577"/>
          <ac:spMkLst>
            <pc:docMk/>
            <pc:sldMk cId="3689660904" sldId="301"/>
            <ac:spMk id="5" creationId="{E2ED4591-6215-46D3-A231-FF371346A7E9}"/>
          </ac:spMkLst>
        </pc:spChg>
      </pc:sldChg>
      <pc:sldChg chg="addSp delSp modSp add mod modTransition modNotesTx">
        <pc:chgData name="Jacqui Read" userId="a9be0418-04e4-4f4b-a54d-7f08eabe7632" providerId="ADAL" clId="{555264F0-40C0-4B3E-8C46-2300DE31BDC3}" dt="2021-05-18T13:21:20.577" v="6449" actId="20577"/>
        <pc:sldMkLst>
          <pc:docMk/>
          <pc:sldMk cId="228676027" sldId="302"/>
        </pc:sldMkLst>
        <pc:spChg chg="add del">
          <ac:chgData name="Jacqui Read" userId="a9be0418-04e4-4f4b-a54d-7f08eabe7632" providerId="ADAL" clId="{555264F0-40C0-4B3E-8C46-2300DE31BDC3}" dt="2021-05-18T13:17:37.604" v="6332" actId="478"/>
          <ac:spMkLst>
            <pc:docMk/>
            <pc:sldMk cId="228676027" sldId="302"/>
            <ac:spMk id="2" creationId="{3580634E-06F8-45EB-A8FF-85F11FE76D08}"/>
          </ac:spMkLst>
        </pc:spChg>
        <pc:spChg chg="add mod">
          <ac:chgData name="Jacqui Read" userId="a9be0418-04e4-4f4b-a54d-7f08eabe7632" providerId="ADAL" clId="{555264F0-40C0-4B3E-8C46-2300DE31BDC3}" dt="2021-05-18T13:18:09.608" v="6339" actId="1076"/>
          <ac:spMkLst>
            <pc:docMk/>
            <pc:sldMk cId="228676027" sldId="302"/>
            <ac:spMk id="4" creationId="{C1F31579-05AE-45B2-8A4B-34240A7ADAD9}"/>
          </ac:spMkLst>
        </pc:spChg>
      </pc:sldChg>
      <pc:sldChg chg="modSp add mod modTransition modNotesTx">
        <pc:chgData name="Jacqui Read" userId="a9be0418-04e4-4f4b-a54d-7f08eabe7632" providerId="ADAL" clId="{555264F0-40C0-4B3E-8C46-2300DE31BDC3}" dt="2021-05-18T13:22:31.811" v="6560" actId="20577"/>
        <pc:sldMkLst>
          <pc:docMk/>
          <pc:sldMk cId="1594255427" sldId="303"/>
        </pc:sldMkLst>
        <pc:spChg chg="mod">
          <ac:chgData name="Jacqui Read" userId="a9be0418-04e4-4f4b-a54d-7f08eabe7632" providerId="ADAL" clId="{555264F0-40C0-4B3E-8C46-2300DE31BDC3}" dt="2021-05-18T13:18:57.367" v="6348" actId="1076"/>
          <ac:spMkLst>
            <pc:docMk/>
            <pc:sldMk cId="1594255427" sldId="303"/>
            <ac:spMk id="4" creationId="{C1F31579-05AE-45B2-8A4B-34240A7ADAD9}"/>
          </ac:spMkLst>
        </pc:spChg>
        <pc:picChg chg="mod">
          <ac:chgData name="Jacqui Read" userId="a9be0418-04e4-4f4b-a54d-7f08eabe7632" providerId="ADAL" clId="{555264F0-40C0-4B3E-8C46-2300DE31BDC3}" dt="2021-05-18T13:18:39.928" v="6344" actId="14100"/>
          <ac:picMkLst>
            <pc:docMk/>
            <pc:sldMk cId="1594255427" sldId="303"/>
            <ac:picMk id="5" creationId="{CD94E4E6-CD28-432E-8412-9E509B0DAFE3}"/>
          </ac:picMkLst>
        </pc:picChg>
      </pc:sldChg>
      <pc:sldChg chg="modSp add mod modNotesTx">
        <pc:chgData name="Jacqui Read" userId="a9be0418-04e4-4f4b-a54d-7f08eabe7632" providerId="ADAL" clId="{555264F0-40C0-4B3E-8C46-2300DE31BDC3}" dt="2021-05-18T13:23:16.865" v="6674" actId="20577"/>
        <pc:sldMkLst>
          <pc:docMk/>
          <pc:sldMk cId="2542730129" sldId="304"/>
        </pc:sldMkLst>
        <pc:spChg chg="mod">
          <ac:chgData name="Jacqui Read" userId="a9be0418-04e4-4f4b-a54d-7f08eabe7632" providerId="ADAL" clId="{555264F0-40C0-4B3E-8C46-2300DE31BDC3}" dt="2021-05-18T13:19:19.068" v="6352" actId="14100"/>
          <ac:spMkLst>
            <pc:docMk/>
            <pc:sldMk cId="2542730129" sldId="304"/>
            <ac:spMk id="4" creationId="{C1F31579-05AE-45B2-8A4B-34240A7ADAD9}"/>
          </ac:spMkLst>
        </pc:spChg>
      </pc:sldChg>
      <pc:sldChg chg="modSp add mod modNotesTx">
        <pc:chgData name="Jacqui Read" userId="a9be0418-04e4-4f4b-a54d-7f08eabe7632" providerId="ADAL" clId="{555264F0-40C0-4B3E-8C46-2300DE31BDC3}" dt="2021-05-18T13:24:49.475" v="6855" actId="20577"/>
        <pc:sldMkLst>
          <pc:docMk/>
          <pc:sldMk cId="2914974123" sldId="305"/>
        </pc:sldMkLst>
        <pc:spChg chg="mod">
          <ac:chgData name="Jacqui Read" userId="a9be0418-04e4-4f4b-a54d-7f08eabe7632" providerId="ADAL" clId="{555264F0-40C0-4B3E-8C46-2300DE31BDC3}" dt="2021-05-18T13:20:12.242" v="6382" actId="1036"/>
          <ac:spMkLst>
            <pc:docMk/>
            <pc:sldMk cId="2914974123" sldId="305"/>
            <ac:spMk id="4" creationId="{C1F31579-05AE-45B2-8A4B-34240A7ADAD9}"/>
          </ac:spMkLst>
        </pc:spChg>
        <pc:picChg chg="mod">
          <ac:chgData name="Jacqui Read" userId="a9be0418-04e4-4f4b-a54d-7f08eabe7632" providerId="ADAL" clId="{555264F0-40C0-4B3E-8C46-2300DE31BDC3}" dt="2021-05-18T13:19:29.143" v="6355" actId="1076"/>
          <ac:picMkLst>
            <pc:docMk/>
            <pc:sldMk cId="2914974123" sldId="305"/>
            <ac:picMk id="5" creationId="{CD94E4E6-CD28-432E-8412-9E509B0DAFE3}"/>
          </ac:picMkLst>
        </pc:picChg>
      </pc:sldChg>
      <pc:sldChg chg="addSp delSp modSp new mod modAnim">
        <pc:chgData name="Jacqui Read" userId="a9be0418-04e4-4f4b-a54d-7f08eabe7632" providerId="ADAL" clId="{555264F0-40C0-4B3E-8C46-2300DE31BDC3}" dt="2021-05-18T19:30:51.421" v="7006"/>
        <pc:sldMkLst>
          <pc:docMk/>
          <pc:sldMk cId="3936340038" sldId="306"/>
        </pc:sldMkLst>
        <pc:spChg chg="del">
          <ac:chgData name="Jacqui Read" userId="a9be0418-04e4-4f4b-a54d-7f08eabe7632" providerId="ADAL" clId="{555264F0-40C0-4B3E-8C46-2300DE31BDC3}" dt="2021-05-18T13:58:50.291" v="6898" actId="478"/>
          <ac:spMkLst>
            <pc:docMk/>
            <pc:sldMk cId="3936340038" sldId="306"/>
            <ac:spMk id="2" creationId="{B3377C29-E611-4D1D-BA8F-E5C81E3BAD42}"/>
          </ac:spMkLst>
        </pc:spChg>
        <pc:spChg chg="mod">
          <ac:chgData name="Jacqui Read" userId="a9be0418-04e4-4f4b-a54d-7f08eabe7632" providerId="ADAL" clId="{555264F0-40C0-4B3E-8C46-2300DE31BDC3}" dt="2021-05-18T13:59:28.322" v="6901" actId="14100"/>
          <ac:spMkLst>
            <pc:docMk/>
            <pc:sldMk cId="3936340038" sldId="306"/>
            <ac:spMk id="3" creationId="{F0CD460C-6C2A-49D8-9DE1-671436CFCA1B}"/>
          </ac:spMkLst>
        </pc:spChg>
        <pc:spChg chg="add mod">
          <ac:chgData name="Jacqui Read" userId="a9be0418-04e4-4f4b-a54d-7f08eabe7632" providerId="ADAL" clId="{555264F0-40C0-4B3E-8C46-2300DE31BDC3}" dt="2021-05-18T14:00:15.385" v="6913" actId="1582"/>
          <ac:spMkLst>
            <pc:docMk/>
            <pc:sldMk cId="3936340038" sldId="306"/>
            <ac:spMk id="5" creationId="{BF90EEDE-489C-473F-8035-C5E780B60017}"/>
          </ac:spMkLst>
        </pc:spChg>
        <pc:spChg chg="add mod">
          <ac:chgData name="Jacqui Read" userId="a9be0418-04e4-4f4b-a54d-7f08eabe7632" providerId="ADAL" clId="{555264F0-40C0-4B3E-8C46-2300DE31BDC3}" dt="2021-05-18T14:00:27.216" v="6915" actId="1076"/>
          <ac:spMkLst>
            <pc:docMk/>
            <pc:sldMk cId="3936340038" sldId="306"/>
            <ac:spMk id="6" creationId="{31AF421A-0BDD-4A40-AF6A-77B4B2DD9A1A}"/>
          </ac:spMkLst>
        </pc:spChg>
        <pc:spChg chg="add mod">
          <ac:chgData name="Jacqui Read" userId="a9be0418-04e4-4f4b-a54d-7f08eabe7632" providerId="ADAL" clId="{555264F0-40C0-4B3E-8C46-2300DE31BDC3}" dt="2021-05-18T14:00:38.017" v="6917" actId="1076"/>
          <ac:spMkLst>
            <pc:docMk/>
            <pc:sldMk cId="3936340038" sldId="306"/>
            <ac:spMk id="7" creationId="{26A3D313-B365-4159-908B-6FBA5834AE66}"/>
          </ac:spMkLst>
        </pc:spChg>
        <pc:spChg chg="add mod">
          <ac:chgData name="Jacqui Read" userId="a9be0418-04e4-4f4b-a54d-7f08eabe7632" providerId="ADAL" clId="{555264F0-40C0-4B3E-8C46-2300DE31BDC3}" dt="2021-05-18T14:03:05.604" v="6942" actId="1076"/>
          <ac:spMkLst>
            <pc:docMk/>
            <pc:sldMk cId="3936340038" sldId="306"/>
            <ac:spMk id="8" creationId="{57A1D801-C89D-4C58-B1A4-FC582379C135}"/>
          </ac:spMkLst>
        </pc:spChg>
        <pc:spChg chg="add mod">
          <ac:chgData name="Jacqui Read" userId="a9be0418-04e4-4f4b-a54d-7f08eabe7632" providerId="ADAL" clId="{555264F0-40C0-4B3E-8C46-2300DE31BDC3}" dt="2021-05-18T14:01:27.186" v="6923" actId="1076"/>
          <ac:spMkLst>
            <pc:docMk/>
            <pc:sldMk cId="3936340038" sldId="306"/>
            <ac:spMk id="9" creationId="{17F056F6-DC9B-4EF3-BA33-70347E42DA63}"/>
          </ac:spMkLst>
        </pc:spChg>
        <pc:spChg chg="add mod">
          <ac:chgData name="Jacqui Read" userId="a9be0418-04e4-4f4b-a54d-7f08eabe7632" providerId="ADAL" clId="{555264F0-40C0-4B3E-8C46-2300DE31BDC3}" dt="2021-05-18T14:01:34.685" v="6925" actId="1076"/>
          <ac:spMkLst>
            <pc:docMk/>
            <pc:sldMk cId="3936340038" sldId="306"/>
            <ac:spMk id="10" creationId="{174ABB91-A7B3-4084-A2C7-773C05484A68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11" creationId="{F8733F1D-35F9-4AE1-8824-7034685B0AA4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12" creationId="{B9B4C0E1-B009-45CA-8B0C-D1F96A778536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13" creationId="{5C22560A-3CA8-49DB-A35F-D851C6D62EFD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14" creationId="{0F5A45C8-C875-43C9-B5A1-E2DA86AB4FA7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15" creationId="{42CBA27C-E38F-453A-8CB6-B9A644F82A2B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16" creationId="{10AA3B49-8B46-4FFE-8B37-F7DA1854B532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17" creationId="{BD739DEB-25E2-44A5-ABA8-0BD00B31B574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18" creationId="{624B4183-E4EE-4FBE-BC0B-99493C75552E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19" creationId="{1B980B4D-8B7D-4C78-BC22-40F26F657BD0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20" creationId="{D0BE2DAB-7ED4-466A-8CB6-7ADB0ECDEED4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21" creationId="{B5D08B42-53BE-4A82-B21F-01EF5679B7BC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22" creationId="{3DD5156A-DC05-43D4-9BA1-B456959A5125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23" creationId="{452C05FF-C39C-4E44-9DBB-447FC4DDB7E9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24" creationId="{68BF0284-FD4E-4C4D-993F-95C40DC87352}"/>
          </ac:spMkLst>
        </pc:spChg>
        <pc:spChg chg="add del mod">
          <ac:chgData name="Jacqui Read" userId="a9be0418-04e4-4f4b-a54d-7f08eabe7632" providerId="ADAL" clId="{555264F0-40C0-4B3E-8C46-2300DE31BDC3}" dt="2021-05-18T14:57:55.831" v="6998" actId="478"/>
          <ac:spMkLst>
            <pc:docMk/>
            <pc:sldMk cId="3936340038" sldId="306"/>
            <ac:spMk id="25" creationId="{0B0D117C-BD39-4B63-A26E-A7773BB23E9E}"/>
          </ac:spMkLst>
        </pc:spChg>
        <pc:picChg chg="add mod">
          <ac:chgData name="Jacqui Read" userId="a9be0418-04e4-4f4b-a54d-7f08eabe7632" providerId="ADAL" clId="{555264F0-40C0-4B3E-8C46-2300DE31BDC3}" dt="2021-05-18T14:04:50.677" v="6975" actId="1035"/>
          <ac:picMkLst>
            <pc:docMk/>
            <pc:sldMk cId="3936340038" sldId="306"/>
            <ac:picMk id="4" creationId="{9BFDBF86-9A2C-45CA-BA35-5BC4C9DC75AB}"/>
          </ac:picMkLst>
        </pc:picChg>
      </pc:sldChg>
      <pc:sldChg chg="addSp delSp modSp add mod">
        <pc:chgData name="Jacqui Read" userId="a9be0418-04e4-4f4b-a54d-7f08eabe7632" providerId="ADAL" clId="{555264F0-40C0-4B3E-8C46-2300DE31BDC3}" dt="2021-05-18T20:05:21.930" v="7043"/>
        <pc:sldMkLst>
          <pc:docMk/>
          <pc:sldMk cId="2986580288" sldId="307"/>
        </pc:sldMkLst>
        <pc:spChg chg="mod">
          <ac:chgData name="Jacqui Read" userId="a9be0418-04e4-4f4b-a54d-7f08eabe7632" providerId="ADAL" clId="{555264F0-40C0-4B3E-8C46-2300DE31BDC3}" dt="2021-05-18T19:31:16.762" v="7039" actId="1036"/>
          <ac:spMkLst>
            <pc:docMk/>
            <pc:sldMk cId="2986580288" sldId="307"/>
            <ac:spMk id="10" creationId="{174ABB91-A7B3-4084-A2C7-773C05484A68}"/>
          </ac:spMkLst>
        </pc:spChg>
        <pc:spChg chg="mod">
          <ac:chgData name="Jacqui Read" userId="a9be0418-04e4-4f4b-a54d-7f08eabe7632" providerId="ADAL" clId="{555264F0-40C0-4B3E-8C46-2300DE31BDC3}" dt="2021-05-18T19:31:16.762" v="7039" actId="1036"/>
          <ac:spMkLst>
            <pc:docMk/>
            <pc:sldMk cId="2986580288" sldId="307"/>
            <ac:spMk id="11" creationId="{F8733F1D-35F9-4AE1-8824-7034685B0AA4}"/>
          </ac:spMkLst>
        </pc:spChg>
        <pc:spChg chg="mod">
          <ac:chgData name="Jacqui Read" userId="a9be0418-04e4-4f4b-a54d-7f08eabe7632" providerId="ADAL" clId="{555264F0-40C0-4B3E-8C46-2300DE31BDC3}" dt="2021-05-18T19:31:16.762" v="7039" actId="1036"/>
          <ac:spMkLst>
            <pc:docMk/>
            <pc:sldMk cId="2986580288" sldId="307"/>
            <ac:spMk id="22" creationId="{3DD5156A-DC05-43D4-9BA1-B456959A5125}"/>
          </ac:spMkLst>
        </pc:spChg>
        <pc:spChg chg="add del mod">
          <ac:chgData name="Jacqui Read" userId="a9be0418-04e4-4f4b-a54d-7f08eabe7632" providerId="ADAL" clId="{555264F0-40C0-4B3E-8C46-2300DE31BDC3}" dt="2021-05-18T20:05:21.930" v="7043"/>
          <ac:spMkLst>
            <pc:docMk/>
            <pc:sldMk cId="2986580288" sldId="307"/>
            <ac:spMk id="26" creationId="{394F5270-E4CA-41E5-BEB1-D88E9453D487}"/>
          </ac:spMkLst>
        </pc:spChg>
        <pc:picChg chg="mod">
          <ac:chgData name="Jacqui Read" userId="a9be0418-04e4-4f4b-a54d-7f08eabe7632" providerId="ADAL" clId="{555264F0-40C0-4B3E-8C46-2300DE31BDC3}" dt="2021-05-18T20:05:21.307" v="7042" actId="1076"/>
          <ac:picMkLst>
            <pc:docMk/>
            <pc:sldMk cId="2986580288" sldId="307"/>
            <ac:picMk id="4" creationId="{9BFDBF86-9A2C-45CA-BA35-5BC4C9DC75AB}"/>
          </ac:picMkLst>
        </pc:picChg>
      </pc:sldChg>
      <pc:sldChg chg="addSp modSp add mod">
        <pc:chgData name="Jacqui Read" userId="a9be0418-04e4-4f4b-a54d-7f08eabe7632" providerId="ADAL" clId="{555264F0-40C0-4B3E-8C46-2300DE31BDC3}" dt="2021-05-18T20:07:20.363" v="7065" actId="1076"/>
        <pc:sldMkLst>
          <pc:docMk/>
          <pc:sldMk cId="4027043579" sldId="308"/>
        </pc:sldMkLst>
        <pc:spChg chg="add mod">
          <ac:chgData name="Jacqui Read" userId="a9be0418-04e4-4f4b-a54d-7f08eabe7632" providerId="ADAL" clId="{555264F0-40C0-4B3E-8C46-2300DE31BDC3}" dt="2021-05-18T20:06:33.303" v="7060" actId="208"/>
          <ac:spMkLst>
            <pc:docMk/>
            <pc:sldMk cId="4027043579" sldId="308"/>
            <ac:spMk id="26" creationId="{3FCCA667-460B-4CB1-A91A-8964C0D52241}"/>
          </ac:spMkLst>
        </pc:spChg>
        <pc:spChg chg="add mod">
          <ac:chgData name="Jacqui Read" userId="a9be0418-04e4-4f4b-a54d-7f08eabe7632" providerId="ADAL" clId="{555264F0-40C0-4B3E-8C46-2300DE31BDC3}" dt="2021-05-18T20:07:04.037" v="7063" actId="1076"/>
          <ac:spMkLst>
            <pc:docMk/>
            <pc:sldMk cId="4027043579" sldId="308"/>
            <ac:spMk id="27" creationId="{0018B43D-83DA-4955-BB4D-C6D13030C3DF}"/>
          </ac:spMkLst>
        </pc:spChg>
        <pc:spChg chg="add mod">
          <ac:chgData name="Jacqui Read" userId="a9be0418-04e4-4f4b-a54d-7f08eabe7632" providerId="ADAL" clId="{555264F0-40C0-4B3E-8C46-2300DE31BDC3}" dt="2021-05-18T20:07:20.363" v="7065" actId="1076"/>
          <ac:spMkLst>
            <pc:docMk/>
            <pc:sldMk cId="4027043579" sldId="308"/>
            <ac:spMk id="28" creationId="{2F5E0491-E033-455C-8C13-241457A95CC4}"/>
          </ac:spMkLst>
        </pc:spChg>
        <pc:picChg chg="mod">
          <ac:chgData name="Jacqui Read" userId="a9be0418-04e4-4f4b-a54d-7f08eabe7632" providerId="ADAL" clId="{555264F0-40C0-4B3E-8C46-2300DE31BDC3}" dt="2021-05-18T20:05:32.764" v="7046" actId="1076"/>
          <ac:picMkLst>
            <pc:docMk/>
            <pc:sldMk cId="4027043579" sldId="308"/>
            <ac:picMk id="4" creationId="{9BFDBF86-9A2C-45CA-BA35-5BC4C9DC75AB}"/>
          </ac:picMkLst>
        </pc:picChg>
      </pc:sldChg>
      <pc:sldMasterChg chg="addSldLayout delSldLayout modSldLayout">
        <pc:chgData name="Jacqui Read" userId="a9be0418-04e4-4f4b-a54d-7f08eabe7632" providerId="ADAL" clId="{555264F0-40C0-4B3E-8C46-2300DE31BDC3}" dt="2021-05-18T11:31:56.094" v="2507" actId="1036"/>
        <pc:sldMasterMkLst>
          <pc:docMk/>
          <pc:sldMasterMk cId="396943234" sldId="2147483648"/>
        </pc:sldMasterMkLst>
        <pc:sldLayoutChg chg="addSp delSp modSp mod">
          <pc:chgData name="Jacqui Read" userId="a9be0418-04e4-4f4b-a54d-7f08eabe7632" providerId="ADAL" clId="{555264F0-40C0-4B3E-8C46-2300DE31BDC3}" dt="2021-05-18T11:31:56.094" v="2507" actId="1036"/>
          <pc:sldLayoutMkLst>
            <pc:docMk/>
            <pc:sldMasterMk cId="396943234" sldId="2147483648"/>
            <pc:sldLayoutMk cId="294003127" sldId="2147483649"/>
          </pc:sldLayoutMkLst>
          <pc:spChg chg="mod">
            <ac:chgData name="Jacqui Read" userId="a9be0418-04e4-4f4b-a54d-7f08eabe7632" providerId="ADAL" clId="{555264F0-40C0-4B3E-8C46-2300DE31BDC3}" dt="2021-05-17T17:18:49.580" v="2" actId="207"/>
            <ac:spMkLst>
              <pc:docMk/>
              <pc:sldMasterMk cId="396943234" sldId="2147483648"/>
              <pc:sldLayoutMk cId="294003127" sldId="2147483649"/>
              <ac:spMk id="3" creationId="{CE90BF08-9F5D-4E32-B257-A3C2711DC314}"/>
            </ac:spMkLst>
          </pc:spChg>
          <pc:spChg chg="mod">
            <ac:chgData name="Jacqui Read" userId="a9be0418-04e4-4f4b-a54d-7f08eabe7632" providerId="ADAL" clId="{555264F0-40C0-4B3E-8C46-2300DE31BDC3}" dt="2021-05-17T17:18:41.253" v="1" actId="208"/>
            <ac:spMkLst>
              <pc:docMk/>
              <pc:sldMasterMk cId="396943234" sldId="2147483648"/>
              <pc:sldLayoutMk cId="294003127" sldId="2147483649"/>
              <ac:spMk id="9" creationId="{E6367FAD-D3CD-490F-8669-225002A89669}"/>
            </ac:spMkLst>
          </pc:spChg>
          <pc:picChg chg="add mod modCrop">
            <ac:chgData name="Jacqui Read" userId="a9be0418-04e4-4f4b-a54d-7f08eabe7632" providerId="ADAL" clId="{555264F0-40C0-4B3E-8C46-2300DE31BDC3}" dt="2021-05-18T11:31:56.094" v="2507" actId="1036"/>
            <ac:picMkLst>
              <pc:docMk/>
              <pc:sldMasterMk cId="396943234" sldId="2147483648"/>
              <pc:sldLayoutMk cId="294003127" sldId="2147483649"/>
              <ac:picMk id="5" creationId="{3F27DDF3-7B22-4932-8B0A-09C3DA2FC3DD}"/>
            </ac:picMkLst>
          </pc:picChg>
          <pc:picChg chg="add mod modCrop">
            <ac:chgData name="Jacqui Read" userId="a9be0418-04e4-4f4b-a54d-7f08eabe7632" providerId="ADAL" clId="{555264F0-40C0-4B3E-8C46-2300DE31BDC3}" dt="2021-05-17T20:44:15.177" v="1203" actId="554"/>
            <ac:picMkLst>
              <pc:docMk/>
              <pc:sldMasterMk cId="396943234" sldId="2147483648"/>
              <pc:sldLayoutMk cId="294003127" sldId="2147483649"/>
              <ac:picMk id="8" creationId="{3E5B5EC8-3AE9-49D9-A30E-99BFBFA34DAE}"/>
            </ac:picMkLst>
          </pc:picChg>
          <pc:picChg chg="add del mod modCrop">
            <ac:chgData name="Jacqui Read" userId="a9be0418-04e4-4f4b-a54d-7f08eabe7632" providerId="ADAL" clId="{555264F0-40C0-4B3E-8C46-2300DE31BDC3}" dt="2021-05-17T20:38:40.342" v="1154" actId="478"/>
            <ac:picMkLst>
              <pc:docMk/>
              <pc:sldMasterMk cId="396943234" sldId="2147483648"/>
              <pc:sldLayoutMk cId="294003127" sldId="2147483649"/>
              <ac:picMk id="11" creationId="{8C792EEA-9CF0-4CAB-BA0D-EF6D1E389CA5}"/>
            </ac:picMkLst>
          </pc:picChg>
          <pc:picChg chg="add del mod modCrop">
            <ac:chgData name="Jacqui Read" userId="a9be0418-04e4-4f4b-a54d-7f08eabe7632" providerId="ADAL" clId="{555264F0-40C0-4B3E-8C46-2300DE31BDC3}" dt="2021-05-17T20:38:42.606" v="1155" actId="478"/>
            <ac:picMkLst>
              <pc:docMk/>
              <pc:sldMasterMk cId="396943234" sldId="2147483648"/>
              <pc:sldLayoutMk cId="294003127" sldId="2147483649"/>
              <ac:picMk id="13" creationId="{770EE665-3521-48CF-8EAD-56F1E15A3467}"/>
            </ac:picMkLst>
          </pc:picChg>
        </pc:sldLayoutChg>
        <pc:sldLayoutChg chg="addSp delSp modSp mod">
          <pc:chgData name="Jacqui Read" userId="a9be0418-04e4-4f4b-a54d-7f08eabe7632" providerId="ADAL" clId="{555264F0-40C0-4B3E-8C46-2300DE31BDC3}" dt="2021-05-17T17:38:05.562" v="141" actId="14100"/>
          <pc:sldLayoutMkLst>
            <pc:docMk/>
            <pc:sldMasterMk cId="396943234" sldId="2147483648"/>
            <pc:sldLayoutMk cId="689873143" sldId="2147483650"/>
          </pc:sldLayoutMkLst>
          <pc:spChg chg="del mod">
            <ac:chgData name="Jacqui Read" userId="a9be0418-04e4-4f4b-a54d-7f08eabe7632" providerId="ADAL" clId="{555264F0-40C0-4B3E-8C46-2300DE31BDC3}" dt="2021-05-17T17:37:44.301" v="134" actId="478"/>
            <ac:spMkLst>
              <pc:docMk/>
              <pc:sldMasterMk cId="396943234" sldId="2147483648"/>
              <pc:sldLayoutMk cId="689873143" sldId="2147483650"/>
              <ac:spMk id="2" creationId="{C08FDB2E-F3D1-4DD6-874A-D7DF9BDC38B0}"/>
            </ac:spMkLst>
          </pc:spChg>
          <pc:spChg chg="mod">
            <ac:chgData name="Jacqui Read" userId="a9be0418-04e4-4f4b-a54d-7f08eabe7632" providerId="ADAL" clId="{555264F0-40C0-4B3E-8C46-2300DE31BDC3}" dt="2021-05-17T17:38:05.562" v="141" actId="14100"/>
            <ac:spMkLst>
              <pc:docMk/>
              <pc:sldMasterMk cId="396943234" sldId="2147483648"/>
              <pc:sldLayoutMk cId="689873143" sldId="2147483650"/>
              <ac:spMk id="3" creationId="{3B713A99-B152-4034-B8C3-6CB42C833462}"/>
            </ac:spMkLst>
          </pc:spChg>
          <pc:spChg chg="del">
            <ac:chgData name="Jacqui Read" userId="a9be0418-04e4-4f4b-a54d-7f08eabe7632" providerId="ADAL" clId="{555264F0-40C0-4B3E-8C46-2300DE31BDC3}" dt="2021-05-17T17:21:53.712" v="49" actId="478"/>
            <ac:spMkLst>
              <pc:docMk/>
              <pc:sldMasterMk cId="396943234" sldId="2147483648"/>
              <pc:sldLayoutMk cId="689873143" sldId="2147483650"/>
              <ac:spMk id="4" creationId="{172DE382-BB29-4D46-ABB1-9A564FDC2934}"/>
            </ac:spMkLst>
          </pc:spChg>
          <pc:spChg chg="del">
            <ac:chgData name="Jacqui Read" userId="a9be0418-04e4-4f4b-a54d-7f08eabe7632" providerId="ADAL" clId="{555264F0-40C0-4B3E-8C46-2300DE31BDC3}" dt="2021-05-17T17:21:57.134" v="50" actId="478"/>
            <ac:spMkLst>
              <pc:docMk/>
              <pc:sldMasterMk cId="396943234" sldId="2147483648"/>
              <pc:sldLayoutMk cId="689873143" sldId="2147483650"/>
              <ac:spMk id="5" creationId="{6F770F47-617B-489B-93DE-DC3DCEC9A0F4}"/>
            </ac:spMkLst>
          </pc:spChg>
          <pc:spChg chg="del mod">
            <ac:chgData name="Jacqui Read" userId="a9be0418-04e4-4f4b-a54d-7f08eabe7632" providerId="ADAL" clId="{555264F0-40C0-4B3E-8C46-2300DE31BDC3}" dt="2021-05-17T17:21:59.259" v="52" actId="478"/>
            <ac:spMkLst>
              <pc:docMk/>
              <pc:sldMasterMk cId="396943234" sldId="2147483648"/>
              <pc:sldLayoutMk cId="689873143" sldId="2147483650"/>
              <ac:spMk id="6" creationId="{D4D9A217-EC51-4CA9-B195-7378E012DC2C}"/>
            </ac:spMkLst>
          </pc:spChg>
          <pc:spChg chg="add mod">
            <ac:chgData name="Jacqui Read" userId="a9be0418-04e4-4f4b-a54d-7f08eabe7632" providerId="ADAL" clId="{555264F0-40C0-4B3E-8C46-2300DE31BDC3}" dt="2021-05-17T17:37:49.859" v="136" actId="207"/>
            <ac:spMkLst>
              <pc:docMk/>
              <pc:sldMasterMk cId="396943234" sldId="2147483648"/>
              <pc:sldLayoutMk cId="689873143" sldId="2147483650"/>
              <ac:spMk id="7" creationId="{1718B8E0-013D-489F-8EFC-4387A8BFDD3C}"/>
            </ac:spMkLst>
          </pc:spChg>
        </pc:sldLayoutChg>
        <pc:sldLayoutChg chg="addSp modSp mod">
          <pc:chgData name="Jacqui Read" userId="a9be0418-04e4-4f4b-a54d-7f08eabe7632" providerId="ADAL" clId="{555264F0-40C0-4B3E-8C46-2300DE31BDC3}" dt="2021-05-17T19:17:43.461" v="282" actId="1037"/>
          <pc:sldLayoutMkLst>
            <pc:docMk/>
            <pc:sldMasterMk cId="396943234" sldId="2147483648"/>
            <pc:sldLayoutMk cId="2269740414" sldId="2147483651"/>
          </pc:sldLayoutMkLst>
          <pc:spChg chg="mod">
            <ac:chgData name="Jacqui Read" userId="a9be0418-04e4-4f4b-a54d-7f08eabe7632" providerId="ADAL" clId="{555264F0-40C0-4B3E-8C46-2300DE31BDC3}" dt="2021-05-17T19:17:43.461" v="282" actId="1037"/>
            <ac:spMkLst>
              <pc:docMk/>
              <pc:sldMasterMk cId="396943234" sldId="2147483648"/>
              <pc:sldLayoutMk cId="2269740414" sldId="2147483651"/>
              <ac:spMk id="3" creationId="{40C166D8-17F0-46DF-98FD-B54C9F76C953}"/>
            </ac:spMkLst>
          </pc:spChg>
          <pc:spChg chg="add mod">
            <ac:chgData name="Jacqui Read" userId="a9be0418-04e4-4f4b-a54d-7f08eabe7632" providerId="ADAL" clId="{555264F0-40C0-4B3E-8C46-2300DE31BDC3}" dt="2021-05-17T17:22:51.463" v="57" actId="1076"/>
            <ac:spMkLst>
              <pc:docMk/>
              <pc:sldMasterMk cId="396943234" sldId="2147483648"/>
              <pc:sldLayoutMk cId="2269740414" sldId="2147483651"/>
              <ac:spMk id="7" creationId="{83E8EFAA-5D69-417D-BCEF-A46A77B8424D}"/>
            </ac:spMkLst>
          </pc:spChg>
          <pc:spChg chg="add mod">
            <ac:chgData name="Jacqui Read" userId="a9be0418-04e4-4f4b-a54d-7f08eabe7632" providerId="ADAL" clId="{555264F0-40C0-4B3E-8C46-2300DE31BDC3}" dt="2021-05-17T17:23:27.307" v="64" actId="208"/>
            <ac:spMkLst>
              <pc:docMk/>
              <pc:sldMasterMk cId="396943234" sldId="2147483648"/>
              <pc:sldLayoutMk cId="2269740414" sldId="2147483651"/>
              <ac:spMk id="8" creationId="{3D0C59DC-7784-435E-AF01-2558EACE6A0C}"/>
            </ac:spMkLst>
          </pc:spChg>
        </pc:sldLayoutChg>
        <pc:sldLayoutChg chg="delSp modSp mod">
          <pc:chgData name="Jacqui Read" userId="a9be0418-04e4-4f4b-a54d-7f08eabe7632" providerId="ADAL" clId="{555264F0-40C0-4B3E-8C46-2300DE31BDC3}" dt="2021-05-17T17:37:38.819" v="132" actId="1076"/>
          <pc:sldLayoutMkLst>
            <pc:docMk/>
            <pc:sldMasterMk cId="396943234" sldId="2147483648"/>
            <pc:sldLayoutMk cId="1824784725" sldId="2147483652"/>
          </pc:sldLayoutMkLst>
          <pc:spChg chg="mod">
            <ac:chgData name="Jacqui Read" userId="a9be0418-04e4-4f4b-a54d-7f08eabe7632" providerId="ADAL" clId="{555264F0-40C0-4B3E-8C46-2300DE31BDC3}" dt="2021-05-17T17:37:38.819" v="132" actId="1076"/>
            <ac:spMkLst>
              <pc:docMk/>
              <pc:sldMasterMk cId="396943234" sldId="2147483648"/>
              <pc:sldLayoutMk cId="1824784725" sldId="2147483652"/>
              <ac:spMk id="2" creationId="{63BE8A08-D914-4443-AB94-B67ED58B36CD}"/>
            </ac:spMkLst>
          </pc:spChg>
          <pc:spChg chg="mod">
            <ac:chgData name="Jacqui Read" userId="a9be0418-04e4-4f4b-a54d-7f08eabe7632" providerId="ADAL" clId="{555264F0-40C0-4B3E-8C46-2300DE31BDC3}" dt="2021-05-17T17:25:57.241" v="92" actId="14100"/>
            <ac:spMkLst>
              <pc:docMk/>
              <pc:sldMasterMk cId="396943234" sldId="2147483648"/>
              <pc:sldLayoutMk cId="1824784725" sldId="2147483652"/>
              <ac:spMk id="3" creationId="{FC64D379-E325-49C3-9E77-E1387E431FF7}"/>
            </ac:spMkLst>
          </pc:spChg>
          <pc:spChg chg="mod">
            <ac:chgData name="Jacqui Read" userId="a9be0418-04e4-4f4b-a54d-7f08eabe7632" providerId="ADAL" clId="{555264F0-40C0-4B3E-8C46-2300DE31BDC3}" dt="2021-05-17T17:26:02.860" v="93" actId="14100"/>
            <ac:spMkLst>
              <pc:docMk/>
              <pc:sldMasterMk cId="396943234" sldId="2147483648"/>
              <pc:sldLayoutMk cId="1824784725" sldId="2147483652"/>
              <ac:spMk id="4" creationId="{51F29CD0-9B66-4D09-B970-DE26C74F2CC0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5" creationId="{E42D0578-E5BB-4C24-AC84-C64D15A8D496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6" creationId="{0C3D8850-870C-45D7-8DA2-5E68BC49BBF3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7" creationId="{A0A73618-B6BC-41B0-AA76-D9361914938A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27:20.299" v="109" actId="1076"/>
          <pc:sldLayoutMkLst>
            <pc:docMk/>
            <pc:sldMasterMk cId="396943234" sldId="2147483648"/>
            <pc:sldLayoutMk cId="3926390968" sldId="2147483653"/>
          </pc:sldLayoutMkLst>
          <pc:spChg chg="del mod">
            <ac:chgData name="Jacqui Read" userId="a9be0418-04e4-4f4b-a54d-7f08eabe7632" providerId="ADAL" clId="{555264F0-40C0-4B3E-8C46-2300DE31BDC3}" dt="2021-05-17T17:25:47.152" v="89" actId="478"/>
            <ac:spMkLst>
              <pc:docMk/>
              <pc:sldMasterMk cId="396943234" sldId="2147483648"/>
              <pc:sldLayoutMk cId="3926390968" sldId="2147483653"/>
              <ac:spMk id="2" creationId="{A5CA819E-7F54-4ECF-804A-F9FAD5EF87CB}"/>
            </ac:spMkLst>
          </pc:spChg>
          <pc:spChg chg="mod">
            <ac:chgData name="Jacqui Read" userId="a9be0418-04e4-4f4b-a54d-7f08eabe7632" providerId="ADAL" clId="{555264F0-40C0-4B3E-8C46-2300DE31BDC3}" dt="2021-05-17T17:26:47.450" v="101" actId="14100"/>
            <ac:spMkLst>
              <pc:docMk/>
              <pc:sldMasterMk cId="396943234" sldId="2147483648"/>
              <pc:sldLayoutMk cId="3926390968" sldId="2147483653"/>
              <ac:spMk id="3" creationId="{F5EE9E53-DFD8-4B6A-A96A-6052C41DE2C5}"/>
            </ac:spMkLst>
          </pc:spChg>
          <pc:spChg chg="mod">
            <ac:chgData name="Jacqui Read" userId="a9be0418-04e4-4f4b-a54d-7f08eabe7632" providerId="ADAL" clId="{555264F0-40C0-4B3E-8C46-2300DE31BDC3}" dt="2021-05-17T17:27:12.729" v="108" actId="14100"/>
            <ac:spMkLst>
              <pc:docMk/>
              <pc:sldMasterMk cId="396943234" sldId="2147483648"/>
              <pc:sldLayoutMk cId="3926390968" sldId="2147483653"/>
              <ac:spMk id="4" creationId="{D539A2FC-200C-46BE-A7A3-ED03B6FF6A87}"/>
            </ac:spMkLst>
          </pc:spChg>
          <pc:spChg chg="mod">
            <ac:chgData name="Jacqui Read" userId="a9be0418-04e4-4f4b-a54d-7f08eabe7632" providerId="ADAL" clId="{555264F0-40C0-4B3E-8C46-2300DE31BDC3}" dt="2021-05-17T17:26:50.573" v="102" actId="14100"/>
            <ac:spMkLst>
              <pc:docMk/>
              <pc:sldMasterMk cId="396943234" sldId="2147483648"/>
              <pc:sldLayoutMk cId="3926390968" sldId="2147483653"/>
              <ac:spMk id="5" creationId="{5575798E-A3FD-4612-8F38-DC47380EB8E8}"/>
            </ac:spMkLst>
          </pc:spChg>
          <pc:spChg chg="mod">
            <ac:chgData name="Jacqui Read" userId="a9be0418-04e4-4f4b-a54d-7f08eabe7632" providerId="ADAL" clId="{555264F0-40C0-4B3E-8C46-2300DE31BDC3}" dt="2021-05-17T17:27:08.862" v="107" actId="14100"/>
            <ac:spMkLst>
              <pc:docMk/>
              <pc:sldMasterMk cId="396943234" sldId="2147483648"/>
              <pc:sldLayoutMk cId="3926390968" sldId="2147483653"/>
              <ac:spMk id="6" creationId="{98DF26B5-4B5F-4E1C-9888-AC1CCA5F9CC5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7" creationId="{42309F97-8862-40A1-B597-52BD905C54D7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8" creationId="{EB26B720-AC36-439B-8124-8250EB23EAAE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9" creationId="{2DDD5C42-BC8E-49D3-A219-A67F4562088B}"/>
            </ac:spMkLst>
          </pc:spChg>
          <pc:spChg chg="add mod">
            <ac:chgData name="Jacqui Read" userId="a9be0418-04e4-4f4b-a54d-7f08eabe7632" providerId="ADAL" clId="{555264F0-40C0-4B3E-8C46-2300DE31BDC3}" dt="2021-05-17T17:27:20.299" v="109" actId="1076"/>
            <ac:spMkLst>
              <pc:docMk/>
              <pc:sldMasterMk cId="396943234" sldId="2147483648"/>
              <pc:sldLayoutMk cId="3926390968" sldId="2147483653"/>
              <ac:spMk id="10" creationId="{4184F3EA-FC31-4B69-9D97-5DD83535E906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27:26.644" v="112"/>
          <pc:sldLayoutMkLst>
            <pc:docMk/>
            <pc:sldMasterMk cId="396943234" sldId="2147483648"/>
            <pc:sldLayoutMk cId="1049205715" sldId="2147483654"/>
          </pc:sldLayoutMkLst>
          <pc:spChg chg="del mod">
            <ac:chgData name="Jacqui Read" userId="a9be0418-04e4-4f4b-a54d-7f08eabe7632" providerId="ADAL" clId="{555264F0-40C0-4B3E-8C46-2300DE31BDC3}" dt="2021-05-17T17:27:25.194" v="111" actId="478"/>
            <ac:spMkLst>
              <pc:docMk/>
              <pc:sldMasterMk cId="396943234" sldId="2147483648"/>
              <pc:sldLayoutMk cId="1049205715" sldId="2147483654"/>
              <ac:spMk id="2" creationId="{6E3A2FF9-5468-471F-82BC-5B72B1E6F710}"/>
            </ac:spMkLst>
          </pc:spChg>
          <pc:spChg chg="del">
            <ac:chgData name="Jacqui Read" userId="a9be0418-04e4-4f4b-a54d-7f08eabe7632" providerId="ADAL" clId="{555264F0-40C0-4B3E-8C46-2300DE31BDC3}" dt="2021-05-17T17:23:46.935" v="65" actId="478"/>
            <ac:spMkLst>
              <pc:docMk/>
              <pc:sldMasterMk cId="396943234" sldId="2147483648"/>
              <pc:sldLayoutMk cId="1049205715" sldId="2147483654"/>
              <ac:spMk id="3" creationId="{B03ED64D-2B29-4BDA-B489-B07C4B2CF21C}"/>
            </ac:spMkLst>
          </pc:spChg>
          <pc:spChg chg="del">
            <ac:chgData name="Jacqui Read" userId="a9be0418-04e4-4f4b-a54d-7f08eabe7632" providerId="ADAL" clId="{555264F0-40C0-4B3E-8C46-2300DE31BDC3}" dt="2021-05-17T17:23:48.839" v="66" actId="478"/>
            <ac:spMkLst>
              <pc:docMk/>
              <pc:sldMasterMk cId="396943234" sldId="2147483648"/>
              <pc:sldLayoutMk cId="1049205715" sldId="2147483654"/>
              <ac:spMk id="4" creationId="{8B3F5345-6868-40C5-8899-B980225A0530}"/>
            </ac:spMkLst>
          </pc:spChg>
          <pc:spChg chg="del">
            <ac:chgData name="Jacqui Read" userId="a9be0418-04e4-4f4b-a54d-7f08eabe7632" providerId="ADAL" clId="{555264F0-40C0-4B3E-8C46-2300DE31BDC3}" dt="2021-05-17T17:23:51.056" v="67" actId="478"/>
            <ac:spMkLst>
              <pc:docMk/>
              <pc:sldMasterMk cId="396943234" sldId="2147483648"/>
              <pc:sldLayoutMk cId="1049205715" sldId="2147483654"/>
              <ac:spMk id="5" creationId="{8AC2635B-8264-481F-94C1-F429F43F98D6}"/>
            </ac:spMkLst>
          </pc:spChg>
          <pc:spChg chg="add mod">
            <ac:chgData name="Jacqui Read" userId="a9be0418-04e4-4f4b-a54d-7f08eabe7632" providerId="ADAL" clId="{555264F0-40C0-4B3E-8C46-2300DE31BDC3}" dt="2021-05-17T17:27:26.644" v="112"/>
            <ac:spMkLst>
              <pc:docMk/>
              <pc:sldMasterMk cId="396943234" sldId="2147483648"/>
              <pc:sldLayoutMk cId="1049205715" sldId="2147483654"/>
              <ac:spMk id="6" creationId="{9EBD2529-3013-4EDA-920C-7A53BE6B8588}"/>
            </ac:spMkLst>
          </pc:spChg>
        </pc:sldLayoutChg>
        <pc:sldLayoutChg chg="delSp mod">
          <pc:chgData name="Jacqui Read" userId="a9be0418-04e4-4f4b-a54d-7f08eabe7632" providerId="ADAL" clId="{555264F0-40C0-4B3E-8C46-2300DE31BDC3}" dt="2021-05-17T17:23:56.836" v="68" actId="478"/>
          <pc:sldLayoutMkLst>
            <pc:docMk/>
            <pc:sldMasterMk cId="396943234" sldId="2147483648"/>
            <pc:sldLayoutMk cId="2849454182" sldId="2147483655"/>
          </pc:sldLayoutMkLst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2" creationId="{ABA27097-D1AD-4422-8B4C-BA5A44EECFC9}"/>
            </ac:spMkLst>
          </pc:spChg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3" creationId="{35464CD7-0AC2-418D-B5F0-C9F841EE6270}"/>
            </ac:spMkLst>
          </pc:spChg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4" creationId="{7235FA57-BB02-48A5-B11F-CEC286BF6DCF}"/>
            </ac:spMkLst>
          </pc:spChg>
        </pc:sldLayoutChg>
        <pc:sldLayoutChg chg="delSp modSp mod">
          <pc:chgData name="Jacqui Read" userId="a9be0418-04e4-4f4b-a54d-7f08eabe7632" providerId="ADAL" clId="{555264F0-40C0-4B3E-8C46-2300DE31BDC3}" dt="2021-05-17T17:28:42.739" v="121" actId="1076"/>
          <pc:sldLayoutMkLst>
            <pc:docMk/>
            <pc:sldMasterMk cId="396943234" sldId="2147483648"/>
            <pc:sldLayoutMk cId="668912011" sldId="2147483656"/>
          </pc:sldLayoutMkLst>
          <pc:spChg chg="mod">
            <ac:chgData name="Jacqui Read" userId="a9be0418-04e4-4f4b-a54d-7f08eabe7632" providerId="ADAL" clId="{555264F0-40C0-4B3E-8C46-2300DE31BDC3}" dt="2021-05-17T17:28:42.739" v="121" actId="1076"/>
            <ac:spMkLst>
              <pc:docMk/>
              <pc:sldMasterMk cId="396943234" sldId="2147483648"/>
              <pc:sldLayoutMk cId="668912011" sldId="2147483656"/>
              <ac:spMk id="2" creationId="{A39E60CD-0731-4F50-90D4-0876584DFE8B}"/>
            </ac:spMkLst>
          </pc:spChg>
          <pc:spChg chg="mod">
            <ac:chgData name="Jacqui Read" userId="a9be0418-04e4-4f4b-a54d-7f08eabe7632" providerId="ADAL" clId="{555264F0-40C0-4B3E-8C46-2300DE31BDC3}" dt="2021-05-17T17:28:20.864" v="119" actId="14100"/>
            <ac:spMkLst>
              <pc:docMk/>
              <pc:sldMasterMk cId="396943234" sldId="2147483648"/>
              <pc:sldLayoutMk cId="668912011" sldId="2147483656"/>
              <ac:spMk id="3" creationId="{EFF9BDBA-6F4E-4A4D-9F10-F422EE73DC78}"/>
            </ac:spMkLst>
          </pc:spChg>
          <pc:spChg chg="mod">
            <ac:chgData name="Jacqui Read" userId="a9be0418-04e4-4f4b-a54d-7f08eabe7632" providerId="ADAL" clId="{555264F0-40C0-4B3E-8C46-2300DE31BDC3}" dt="2021-05-17T17:28:08.221" v="116" actId="14100"/>
            <ac:spMkLst>
              <pc:docMk/>
              <pc:sldMasterMk cId="396943234" sldId="2147483648"/>
              <pc:sldLayoutMk cId="668912011" sldId="2147483656"/>
              <ac:spMk id="4" creationId="{B0A1A64A-D508-4590-84FC-D6E275A3C94E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5" creationId="{B630DD3D-3527-441B-BBA6-F7AE67439E5E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6" creationId="{DAD3FF25-D50C-49D8-9772-9FCD018EF449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7" creationId="{42BA38F6-A267-42FF-A6BB-55F02F26CE0A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37:07.268" v="129" actId="207"/>
          <pc:sldLayoutMkLst>
            <pc:docMk/>
            <pc:sldMasterMk cId="396943234" sldId="2147483648"/>
            <pc:sldLayoutMk cId="634590581" sldId="2147483657"/>
          </pc:sldLayoutMkLst>
          <pc:spChg chg="del">
            <ac:chgData name="Jacqui Read" userId="a9be0418-04e4-4f4b-a54d-7f08eabe7632" providerId="ADAL" clId="{555264F0-40C0-4B3E-8C46-2300DE31BDC3}" dt="2021-05-17T17:28:55.315" v="122" actId="478"/>
            <ac:spMkLst>
              <pc:docMk/>
              <pc:sldMasterMk cId="396943234" sldId="2147483648"/>
              <pc:sldLayoutMk cId="634590581" sldId="2147483657"/>
              <ac:spMk id="2" creationId="{851719B9-7D75-4693-A0C1-94D7D5A57DD8}"/>
            </ac:spMkLst>
          </pc:spChg>
          <pc:spChg chg="mod">
            <ac:chgData name="Jacqui Read" userId="a9be0418-04e4-4f4b-a54d-7f08eabe7632" providerId="ADAL" clId="{555264F0-40C0-4B3E-8C46-2300DE31BDC3}" dt="2021-05-17T17:36:56.568" v="127" actId="14100"/>
            <ac:spMkLst>
              <pc:docMk/>
              <pc:sldMasterMk cId="396943234" sldId="2147483648"/>
              <pc:sldLayoutMk cId="634590581" sldId="2147483657"/>
              <ac:spMk id="3" creationId="{73FF7562-2A9F-4842-B88D-88A6EFC6F9FF}"/>
            </ac:spMkLst>
          </pc:spChg>
          <pc:spChg chg="del">
            <ac:chgData name="Jacqui Read" userId="a9be0418-04e4-4f4b-a54d-7f08eabe7632" providerId="ADAL" clId="{555264F0-40C0-4B3E-8C46-2300DE31BDC3}" dt="2021-05-17T17:28:55.315" v="122" actId="478"/>
            <ac:spMkLst>
              <pc:docMk/>
              <pc:sldMasterMk cId="396943234" sldId="2147483648"/>
              <pc:sldLayoutMk cId="634590581" sldId="2147483657"/>
              <ac:spMk id="4" creationId="{03C46E9F-61B6-4194-B63C-E574C71B2A14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5" creationId="{335963D3-F59D-4FD8-98EC-A49661B8ECF3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6" creationId="{B11F0E88-B815-41BC-B559-E484C234B330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7" creationId="{D9650C8F-D332-4BF4-97CD-D5E07B8F8ADC}"/>
            </ac:spMkLst>
          </pc:spChg>
          <pc:spChg chg="add mod">
            <ac:chgData name="Jacqui Read" userId="a9be0418-04e4-4f4b-a54d-7f08eabe7632" providerId="ADAL" clId="{555264F0-40C0-4B3E-8C46-2300DE31BDC3}" dt="2021-05-17T17:37:07.268" v="129" actId="207"/>
            <ac:spMkLst>
              <pc:docMk/>
              <pc:sldMasterMk cId="396943234" sldId="2147483648"/>
              <pc:sldLayoutMk cId="634590581" sldId="2147483657"/>
              <ac:spMk id="8" creationId="{8548FED7-CE47-462D-AD8E-40375462816A}"/>
            </ac:spMkLst>
          </pc:spChg>
          <pc:spChg chg="add mod">
            <ac:chgData name="Jacqui Read" userId="a9be0418-04e4-4f4b-a54d-7f08eabe7632" providerId="ADAL" clId="{555264F0-40C0-4B3E-8C46-2300DE31BDC3}" dt="2021-05-17T17:28:56.881" v="123"/>
            <ac:spMkLst>
              <pc:docMk/>
              <pc:sldMasterMk cId="396943234" sldId="2147483648"/>
              <pc:sldLayoutMk cId="634590581" sldId="2147483657"/>
              <ac:spMk id="9" creationId="{CE1F8AF6-E293-4F78-842F-CB5777531045}"/>
            </ac:spMkLst>
          </pc:spChg>
        </pc:sldLayoutChg>
        <pc:sldLayoutChg chg="delSp modSp add mod modTransition">
          <pc:chgData name="Jacqui Read" userId="a9be0418-04e4-4f4b-a54d-7f08eabe7632" providerId="ADAL" clId="{555264F0-40C0-4B3E-8C46-2300DE31BDC3}" dt="2021-05-17T19:16:47.425" v="234" actId="208"/>
          <pc:sldLayoutMkLst>
            <pc:docMk/>
            <pc:sldMasterMk cId="396943234" sldId="2147483648"/>
            <pc:sldLayoutMk cId="1681888720" sldId="2147483658"/>
          </pc:sldLayoutMkLst>
          <pc:spChg chg="mod">
            <ac:chgData name="Jacqui Read" userId="a9be0418-04e4-4f4b-a54d-7f08eabe7632" providerId="ADAL" clId="{555264F0-40C0-4B3E-8C46-2300DE31BDC3}" dt="2021-05-17T19:15:09.364" v="227" actId="242"/>
            <ac:spMkLst>
              <pc:docMk/>
              <pc:sldMasterMk cId="396943234" sldId="2147483648"/>
              <pc:sldLayoutMk cId="1681888720" sldId="2147483658"/>
              <ac:spMk id="2" creationId="{7111D3D3-554E-4BC9-A8D2-C099D34EEB2E}"/>
            </ac:spMkLst>
          </pc:spChg>
          <pc:spChg chg="del">
            <ac:chgData name="Jacqui Read" userId="a9be0418-04e4-4f4b-a54d-7f08eabe7632" providerId="ADAL" clId="{555264F0-40C0-4B3E-8C46-2300DE31BDC3}" dt="2021-05-17T19:14:44.457" v="224" actId="478"/>
            <ac:spMkLst>
              <pc:docMk/>
              <pc:sldMasterMk cId="396943234" sldId="2147483648"/>
              <pc:sldLayoutMk cId="1681888720" sldId="2147483658"/>
              <ac:spMk id="3" creationId="{40C166D8-17F0-46DF-98FD-B54C9F76C953}"/>
            </ac:spMkLst>
          </pc:spChg>
          <pc:spChg chg="mod">
            <ac:chgData name="Jacqui Read" userId="a9be0418-04e4-4f4b-a54d-7f08eabe7632" providerId="ADAL" clId="{555264F0-40C0-4B3E-8C46-2300DE31BDC3}" dt="2021-05-17T19:16:08.969" v="231" actId="208"/>
            <ac:spMkLst>
              <pc:docMk/>
              <pc:sldMasterMk cId="396943234" sldId="2147483648"/>
              <pc:sldLayoutMk cId="1681888720" sldId="2147483658"/>
              <ac:spMk id="7" creationId="{83E8EFAA-5D69-417D-BCEF-A46A77B8424D}"/>
            </ac:spMkLst>
          </pc:spChg>
          <pc:spChg chg="mod">
            <ac:chgData name="Jacqui Read" userId="a9be0418-04e4-4f4b-a54d-7f08eabe7632" providerId="ADAL" clId="{555264F0-40C0-4B3E-8C46-2300DE31BDC3}" dt="2021-05-17T19:16:47.425" v="234" actId="208"/>
            <ac:spMkLst>
              <pc:docMk/>
              <pc:sldMasterMk cId="396943234" sldId="2147483648"/>
              <pc:sldLayoutMk cId="1681888720" sldId="2147483658"/>
              <ac:spMk id="8" creationId="{3D0C59DC-7784-435E-AF01-2558EACE6A0C}"/>
            </ac:spMkLst>
          </pc:spChg>
        </pc:sldLayoutChg>
        <pc:sldLayoutChg chg="del">
          <pc:chgData name="Jacqui Read" userId="a9be0418-04e4-4f4b-a54d-7f08eabe7632" providerId="ADAL" clId="{555264F0-40C0-4B3E-8C46-2300DE31BDC3}" dt="2021-05-17T17:24:31.888" v="73" actId="2696"/>
          <pc:sldLayoutMkLst>
            <pc:docMk/>
            <pc:sldMasterMk cId="396943234" sldId="2147483648"/>
            <pc:sldLayoutMk cId="2217913972" sldId="2147483658"/>
          </pc:sldLayoutMkLst>
        </pc:sldLayoutChg>
        <pc:sldLayoutChg chg="del">
          <pc:chgData name="Jacqui Read" userId="a9be0418-04e4-4f4b-a54d-7f08eabe7632" providerId="ADAL" clId="{555264F0-40C0-4B3E-8C46-2300DE31BDC3}" dt="2021-05-17T17:24:35.538" v="74" actId="2696"/>
          <pc:sldLayoutMkLst>
            <pc:docMk/>
            <pc:sldMasterMk cId="396943234" sldId="2147483648"/>
            <pc:sldLayoutMk cId="1118077565" sldId="2147483659"/>
          </pc:sldLayoutMkLst>
        </pc:sldLayoutChg>
      </pc:sldMasterChg>
    </pc:docChg>
  </pc:docChgLst>
  <pc:docChgLst>
    <pc:chgData name="Jacqui Read" userId="a9be0418-04e4-4f4b-a54d-7f08eabe7632" providerId="ADAL" clId="{9E6E4C92-4FEC-4381-B174-D388E6B3C558}"/>
    <pc:docChg chg="undo custSel addSld modSld sldOrd addSection modSection">
      <pc:chgData name="Jacqui Read" userId="a9be0418-04e4-4f4b-a54d-7f08eabe7632" providerId="ADAL" clId="{9E6E4C92-4FEC-4381-B174-D388E6B3C558}" dt="2021-05-19T13:55:07.488" v="6034" actId="5793"/>
      <pc:docMkLst>
        <pc:docMk/>
      </pc:docMkLst>
      <pc:sldChg chg="modSp mod">
        <pc:chgData name="Jacqui Read" userId="a9be0418-04e4-4f4b-a54d-7f08eabe7632" providerId="ADAL" clId="{9E6E4C92-4FEC-4381-B174-D388E6B3C558}" dt="2021-05-19T10:33:13.260" v="12" actId="20577"/>
        <pc:sldMkLst>
          <pc:docMk/>
          <pc:sldMk cId="693655241" sldId="259"/>
        </pc:sldMkLst>
        <pc:spChg chg="mod">
          <ac:chgData name="Jacqui Read" userId="a9be0418-04e4-4f4b-a54d-7f08eabe7632" providerId="ADAL" clId="{9E6E4C92-4FEC-4381-B174-D388E6B3C558}" dt="2021-05-19T10:33:13.260" v="12" actId="20577"/>
          <ac:spMkLst>
            <pc:docMk/>
            <pc:sldMk cId="693655241" sldId="259"/>
            <ac:spMk id="17" creationId="{EED71561-82A0-43B6-937F-47F434DFDCFA}"/>
          </ac:spMkLst>
        </pc:spChg>
        <pc:spChg chg="mod">
          <ac:chgData name="Jacqui Read" userId="a9be0418-04e4-4f4b-a54d-7f08eabe7632" providerId="ADAL" clId="{9E6E4C92-4FEC-4381-B174-D388E6B3C558}" dt="2021-05-19T10:32:40.139" v="5" actId="14100"/>
          <ac:spMkLst>
            <pc:docMk/>
            <pc:sldMk cId="693655241" sldId="259"/>
            <ac:spMk id="18" creationId="{A9E256EE-E101-4BC1-8F86-98B5D64D5EEC}"/>
          </ac:spMkLst>
        </pc:spChg>
        <pc:spChg chg="mod">
          <ac:chgData name="Jacqui Read" userId="a9be0418-04e4-4f4b-a54d-7f08eabe7632" providerId="ADAL" clId="{9E6E4C92-4FEC-4381-B174-D388E6B3C558}" dt="2021-05-19T10:32:47.566" v="6" actId="14100"/>
          <ac:spMkLst>
            <pc:docMk/>
            <pc:sldMk cId="693655241" sldId="259"/>
            <ac:spMk id="19" creationId="{87799647-3F28-41A3-87B8-203C453B818D}"/>
          </ac:spMkLst>
        </pc:spChg>
        <pc:spChg chg="mod">
          <ac:chgData name="Jacqui Read" userId="a9be0418-04e4-4f4b-a54d-7f08eabe7632" providerId="ADAL" clId="{9E6E4C92-4FEC-4381-B174-D388E6B3C558}" dt="2021-05-19T10:32:40.139" v="5" actId="14100"/>
          <ac:spMkLst>
            <pc:docMk/>
            <pc:sldMk cId="693655241" sldId="259"/>
            <ac:spMk id="20" creationId="{1D892FAD-72EF-40FC-9502-F20991DC283B}"/>
          </ac:spMkLst>
        </pc:spChg>
      </pc:sldChg>
      <pc:sldChg chg="modSp mod">
        <pc:chgData name="Jacqui Read" userId="a9be0418-04e4-4f4b-a54d-7f08eabe7632" providerId="ADAL" clId="{9E6E4C92-4FEC-4381-B174-D388E6B3C558}" dt="2021-05-19T10:35:45.362" v="139" actId="14100"/>
        <pc:sldMkLst>
          <pc:docMk/>
          <pc:sldMk cId="844798894" sldId="260"/>
        </pc:sldMkLst>
        <pc:spChg chg="mod">
          <ac:chgData name="Jacqui Read" userId="a9be0418-04e4-4f4b-a54d-7f08eabe7632" providerId="ADAL" clId="{9E6E4C92-4FEC-4381-B174-D388E6B3C558}" dt="2021-05-19T10:35:45.362" v="139" actId="14100"/>
          <ac:spMkLst>
            <pc:docMk/>
            <pc:sldMk cId="844798894" sldId="260"/>
            <ac:spMk id="8" creationId="{3FC13A7C-8124-467B-A9D8-C063AEF7678F}"/>
          </ac:spMkLst>
        </pc:spChg>
        <pc:spChg chg="mod">
          <ac:chgData name="Jacqui Read" userId="a9be0418-04e4-4f4b-a54d-7f08eabe7632" providerId="ADAL" clId="{9E6E4C92-4FEC-4381-B174-D388E6B3C558}" dt="2021-05-19T10:35:25.893" v="126" actId="1037"/>
          <ac:spMkLst>
            <pc:docMk/>
            <pc:sldMk cId="844798894" sldId="260"/>
            <ac:spMk id="11" creationId="{5021132D-EE31-4243-BF3D-032352853C7F}"/>
          </ac:spMkLst>
        </pc:spChg>
        <pc:spChg chg="mod">
          <ac:chgData name="Jacqui Read" userId="a9be0418-04e4-4f4b-a54d-7f08eabe7632" providerId="ADAL" clId="{9E6E4C92-4FEC-4381-B174-D388E6B3C558}" dt="2021-05-19T10:35:08.774" v="94" actId="1038"/>
          <ac:spMkLst>
            <pc:docMk/>
            <pc:sldMk cId="844798894" sldId="260"/>
            <ac:spMk id="12" creationId="{604E49A4-BBF2-4D8E-A1AD-3D666FFA156C}"/>
          </ac:spMkLst>
        </pc:spChg>
        <pc:picChg chg="mod">
          <ac:chgData name="Jacqui Read" userId="a9be0418-04e4-4f4b-a54d-7f08eabe7632" providerId="ADAL" clId="{9E6E4C92-4FEC-4381-B174-D388E6B3C558}" dt="2021-05-19T10:35:08.774" v="94" actId="1038"/>
          <ac:picMkLst>
            <pc:docMk/>
            <pc:sldMk cId="844798894" sldId="260"/>
            <ac:picMk id="6" creationId="{3C2A047F-197E-41C1-AF09-E1D61C38F5B8}"/>
          </ac:picMkLst>
        </pc:picChg>
        <pc:picChg chg="mod">
          <ac:chgData name="Jacqui Read" userId="a9be0418-04e4-4f4b-a54d-7f08eabe7632" providerId="ADAL" clId="{9E6E4C92-4FEC-4381-B174-D388E6B3C558}" dt="2021-05-19T10:35:25.893" v="126" actId="1037"/>
          <ac:picMkLst>
            <pc:docMk/>
            <pc:sldMk cId="844798894" sldId="260"/>
            <ac:picMk id="10" creationId="{5FEC7E86-B598-4435-964F-96B85D82DB99}"/>
          </ac:picMkLst>
        </pc:picChg>
      </pc:sldChg>
      <pc:sldChg chg="addSp delSp modSp mod">
        <pc:chgData name="Jacqui Read" userId="a9be0418-04e4-4f4b-a54d-7f08eabe7632" providerId="ADAL" clId="{9E6E4C92-4FEC-4381-B174-D388E6B3C558}" dt="2021-05-19T11:46:06.518" v="147" actId="14100"/>
        <pc:sldMkLst>
          <pc:docMk/>
          <pc:sldMk cId="4292881210" sldId="265"/>
        </pc:sldMkLst>
        <pc:spChg chg="add mod">
          <ac:chgData name="Jacqui Read" userId="a9be0418-04e4-4f4b-a54d-7f08eabe7632" providerId="ADAL" clId="{9E6E4C92-4FEC-4381-B174-D388E6B3C558}" dt="2021-05-19T11:46:06.518" v="147" actId="14100"/>
          <ac:spMkLst>
            <pc:docMk/>
            <pc:sldMk cId="4292881210" sldId="265"/>
            <ac:spMk id="2" creationId="{16A12E19-3BBB-451D-881A-3F974DDCB0F6}"/>
          </ac:spMkLst>
        </pc:spChg>
        <pc:spChg chg="del">
          <ac:chgData name="Jacqui Read" userId="a9be0418-04e4-4f4b-a54d-7f08eabe7632" providerId="ADAL" clId="{9E6E4C92-4FEC-4381-B174-D388E6B3C558}" dt="2021-05-19T11:45:30.204" v="142" actId="478"/>
          <ac:spMkLst>
            <pc:docMk/>
            <pc:sldMk cId="4292881210" sldId="265"/>
            <ac:spMk id="11" creationId="{994E468B-D0B7-490B-9CAE-9EB61850FC1F}"/>
          </ac:spMkLst>
        </pc:spChg>
      </pc:sldChg>
      <pc:sldChg chg="mod modShow">
        <pc:chgData name="Jacqui Read" userId="a9be0418-04e4-4f4b-a54d-7f08eabe7632" providerId="ADAL" clId="{9E6E4C92-4FEC-4381-B174-D388E6B3C558}" dt="2021-05-19T11:45:25.823" v="141" actId="729"/>
        <pc:sldMkLst>
          <pc:docMk/>
          <pc:sldMk cId="4273089199" sldId="266"/>
        </pc:sldMkLst>
      </pc:sldChg>
      <pc:sldChg chg="mod modShow">
        <pc:chgData name="Jacqui Read" userId="a9be0418-04e4-4f4b-a54d-7f08eabe7632" providerId="ADAL" clId="{9E6E4C92-4FEC-4381-B174-D388E6B3C558}" dt="2021-05-19T11:45:25.823" v="141" actId="729"/>
        <pc:sldMkLst>
          <pc:docMk/>
          <pc:sldMk cId="3234311785" sldId="267"/>
        </pc:sldMkLst>
      </pc:sldChg>
      <pc:sldChg chg="mod modShow">
        <pc:chgData name="Jacqui Read" userId="a9be0418-04e4-4f4b-a54d-7f08eabe7632" providerId="ADAL" clId="{9E6E4C92-4FEC-4381-B174-D388E6B3C558}" dt="2021-05-19T11:45:25.823" v="141" actId="729"/>
        <pc:sldMkLst>
          <pc:docMk/>
          <pc:sldMk cId="3415101137" sldId="268"/>
        </pc:sldMkLst>
      </pc:sldChg>
      <pc:sldChg chg="mod modShow">
        <pc:chgData name="Jacqui Read" userId="a9be0418-04e4-4f4b-a54d-7f08eabe7632" providerId="ADAL" clId="{9E6E4C92-4FEC-4381-B174-D388E6B3C558}" dt="2021-05-19T11:45:25.823" v="141" actId="729"/>
        <pc:sldMkLst>
          <pc:docMk/>
          <pc:sldMk cId="1927945451" sldId="269"/>
        </pc:sldMkLst>
      </pc:sldChg>
      <pc:sldChg chg="modNotesTx">
        <pc:chgData name="Jacqui Read" userId="a9be0418-04e4-4f4b-a54d-7f08eabe7632" providerId="ADAL" clId="{9E6E4C92-4FEC-4381-B174-D388E6B3C558}" dt="2021-05-19T11:52:35.288" v="331" actId="20577"/>
        <pc:sldMkLst>
          <pc:docMk/>
          <pc:sldMk cId="3558694169" sldId="282"/>
        </pc:sldMkLst>
      </pc:sldChg>
      <pc:sldChg chg="addSp modSp mod modNotesTx">
        <pc:chgData name="Jacqui Read" userId="a9be0418-04e4-4f4b-a54d-7f08eabe7632" providerId="ADAL" clId="{9E6E4C92-4FEC-4381-B174-D388E6B3C558}" dt="2021-05-19T12:34:10.521" v="2280" actId="1076"/>
        <pc:sldMkLst>
          <pc:docMk/>
          <pc:sldMk cId="2943887204" sldId="283"/>
        </pc:sldMkLst>
        <pc:spChg chg="add mod">
          <ac:chgData name="Jacqui Read" userId="a9be0418-04e4-4f4b-a54d-7f08eabe7632" providerId="ADAL" clId="{9E6E4C92-4FEC-4381-B174-D388E6B3C558}" dt="2021-05-19T12:34:10.521" v="2280" actId="1076"/>
          <ac:spMkLst>
            <pc:docMk/>
            <pc:sldMk cId="2943887204" sldId="283"/>
            <ac:spMk id="2" creationId="{D31F8ECD-7800-4F9D-938C-FF024EC1B1C9}"/>
          </ac:spMkLst>
        </pc:spChg>
      </pc:sldChg>
      <pc:sldChg chg="addSp modSp mod ord modAnim modNotesTx">
        <pc:chgData name="Jacqui Read" userId="a9be0418-04e4-4f4b-a54d-7f08eabe7632" providerId="ADAL" clId="{9E6E4C92-4FEC-4381-B174-D388E6B3C558}" dt="2021-05-19T12:30:05.302" v="1872"/>
        <pc:sldMkLst>
          <pc:docMk/>
          <pc:sldMk cId="1038138431" sldId="284"/>
        </pc:sldMkLst>
        <pc:spChg chg="add mod">
          <ac:chgData name="Jacqui Read" userId="a9be0418-04e4-4f4b-a54d-7f08eabe7632" providerId="ADAL" clId="{9E6E4C92-4FEC-4381-B174-D388E6B3C558}" dt="2021-05-19T12:29:55.877" v="1871" actId="1582"/>
          <ac:spMkLst>
            <pc:docMk/>
            <pc:sldMk cId="1038138431" sldId="284"/>
            <ac:spMk id="2" creationId="{37752BF0-DC50-4A09-A860-58B394032A87}"/>
          </ac:spMkLst>
        </pc:spChg>
      </pc:sldChg>
      <pc:sldChg chg="addSp modSp modNotesTx">
        <pc:chgData name="Jacqui Read" userId="a9be0418-04e4-4f4b-a54d-7f08eabe7632" providerId="ADAL" clId="{9E6E4C92-4FEC-4381-B174-D388E6B3C558}" dt="2021-05-19T12:34:18.057" v="2281"/>
        <pc:sldMkLst>
          <pc:docMk/>
          <pc:sldMk cId="4236995643" sldId="290"/>
        </pc:sldMkLst>
        <pc:spChg chg="add mod">
          <ac:chgData name="Jacqui Read" userId="a9be0418-04e4-4f4b-a54d-7f08eabe7632" providerId="ADAL" clId="{9E6E4C92-4FEC-4381-B174-D388E6B3C558}" dt="2021-05-19T12:34:18.057" v="2281"/>
          <ac:spMkLst>
            <pc:docMk/>
            <pc:sldMk cId="4236995643" sldId="290"/>
            <ac:spMk id="10" creationId="{68A30ED6-2E73-4D46-9245-4D307DF20190}"/>
          </ac:spMkLst>
        </pc:spChg>
      </pc:sldChg>
      <pc:sldChg chg="addSp modSp modNotesTx">
        <pc:chgData name="Jacqui Read" userId="a9be0418-04e4-4f4b-a54d-7f08eabe7632" providerId="ADAL" clId="{9E6E4C92-4FEC-4381-B174-D388E6B3C558}" dt="2021-05-19T12:34:18.968" v="2282"/>
        <pc:sldMkLst>
          <pc:docMk/>
          <pc:sldMk cId="1566304103" sldId="291"/>
        </pc:sldMkLst>
        <pc:spChg chg="add mod">
          <ac:chgData name="Jacqui Read" userId="a9be0418-04e4-4f4b-a54d-7f08eabe7632" providerId="ADAL" clId="{9E6E4C92-4FEC-4381-B174-D388E6B3C558}" dt="2021-05-19T12:34:18.968" v="2282"/>
          <ac:spMkLst>
            <pc:docMk/>
            <pc:sldMk cId="1566304103" sldId="291"/>
            <ac:spMk id="7" creationId="{8110B79E-1556-4646-8E70-F98E1856363F}"/>
          </ac:spMkLst>
        </pc:spChg>
      </pc:sldChg>
      <pc:sldChg chg="addSp modSp modNotesTx">
        <pc:chgData name="Jacqui Read" userId="a9be0418-04e4-4f4b-a54d-7f08eabe7632" providerId="ADAL" clId="{9E6E4C92-4FEC-4381-B174-D388E6B3C558}" dt="2021-05-19T12:34:19.658" v="2283"/>
        <pc:sldMkLst>
          <pc:docMk/>
          <pc:sldMk cId="2206029013" sldId="292"/>
        </pc:sldMkLst>
        <pc:spChg chg="add mod">
          <ac:chgData name="Jacqui Read" userId="a9be0418-04e4-4f4b-a54d-7f08eabe7632" providerId="ADAL" clId="{9E6E4C92-4FEC-4381-B174-D388E6B3C558}" dt="2021-05-19T12:34:19.658" v="2283"/>
          <ac:spMkLst>
            <pc:docMk/>
            <pc:sldMk cId="2206029013" sldId="292"/>
            <ac:spMk id="7" creationId="{ED679116-2928-4B01-893E-7243282FA9CA}"/>
          </ac:spMkLst>
        </pc:spChg>
      </pc:sldChg>
      <pc:sldChg chg="addSp modSp modNotesTx">
        <pc:chgData name="Jacqui Read" userId="a9be0418-04e4-4f4b-a54d-7f08eabe7632" providerId="ADAL" clId="{9E6E4C92-4FEC-4381-B174-D388E6B3C558}" dt="2021-05-19T12:34:20.413" v="2284"/>
        <pc:sldMkLst>
          <pc:docMk/>
          <pc:sldMk cId="296902127" sldId="293"/>
        </pc:sldMkLst>
        <pc:spChg chg="add mod">
          <ac:chgData name="Jacqui Read" userId="a9be0418-04e4-4f4b-a54d-7f08eabe7632" providerId="ADAL" clId="{9E6E4C92-4FEC-4381-B174-D388E6B3C558}" dt="2021-05-19T12:34:20.413" v="2284"/>
          <ac:spMkLst>
            <pc:docMk/>
            <pc:sldMk cId="296902127" sldId="293"/>
            <ac:spMk id="7" creationId="{8953D0F1-CEA1-4BFC-9829-26FDC27908D8}"/>
          </ac:spMkLst>
        </pc:spChg>
      </pc:sldChg>
      <pc:sldChg chg="addSp modSp mod modNotesTx">
        <pc:chgData name="Jacqui Read" userId="a9be0418-04e4-4f4b-a54d-7f08eabe7632" providerId="ADAL" clId="{9E6E4C92-4FEC-4381-B174-D388E6B3C558}" dt="2021-05-19T12:39:07.031" v="2631" actId="20577"/>
        <pc:sldMkLst>
          <pc:docMk/>
          <pc:sldMk cId="1015789054" sldId="294"/>
        </pc:sldMkLst>
        <pc:spChg chg="add mod">
          <ac:chgData name="Jacqui Read" userId="a9be0418-04e4-4f4b-a54d-7f08eabe7632" providerId="ADAL" clId="{9E6E4C92-4FEC-4381-B174-D388E6B3C558}" dt="2021-05-19T12:34:21.631" v="2285"/>
          <ac:spMkLst>
            <pc:docMk/>
            <pc:sldMk cId="1015789054" sldId="294"/>
            <ac:spMk id="7" creationId="{73DD5411-673E-4C50-A067-2AF47F757289}"/>
          </ac:spMkLst>
        </pc:spChg>
        <pc:spChg chg="mod">
          <ac:chgData name="Jacqui Read" userId="a9be0418-04e4-4f4b-a54d-7f08eabe7632" providerId="ADAL" clId="{9E6E4C92-4FEC-4381-B174-D388E6B3C558}" dt="2021-05-19T12:34:35.296" v="2287" actId="14100"/>
          <ac:spMkLst>
            <pc:docMk/>
            <pc:sldMk cId="1015789054" sldId="294"/>
            <ac:spMk id="9" creationId="{07C8D786-3515-4E98-A833-202682685941}"/>
          </ac:spMkLst>
        </pc:spChg>
      </pc:sldChg>
      <pc:sldChg chg="addSp modSp modNotesTx">
        <pc:chgData name="Jacqui Read" userId="a9be0418-04e4-4f4b-a54d-7f08eabe7632" providerId="ADAL" clId="{9E6E4C92-4FEC-4381-B174-D388E6B3C558}" dt="2021-05-19T12:40:11.996" v="2870" actId="20577"/>
        <pc:sldMkLst>
          <pc:docMk/>
          <pc:sldMk cId="2515650263" sldId="295"/>
        </pc:sldMkLst>
        <pc:spChg chg="add mod">
          <ac:chgData name="Jacqui Read" userId="a9be0418-04e4-4f4b-a54d-7f08eabe7632" providerId="ADAL" clId="{9E6E4C92-4FEC-4381-B174-D388E6B3C558}" dt="2021-05-19T12:34:23.651" v="2286"/>
          <ac:spMkLst>
            <pc:docMk/>
            <pc:sldMk cId="2515650263" sldId="295"/>
            <ac:spMk id="7" creationId="{EB586406-686E-41FB-8769-E1E6B1FA8AE9}"/>
          </ac:spMkLst>
        </pc:spChg>
      </pc:sldChg>
      <pc:sldChg chg="addSp modSp mod modAnim modNotesTx">
        <pc:chgData name="Jacqui Read" userId="a9be0418-04e4-4f4b-a54d-7f08eabe7632" providerId="ADAL" clId="{9E6E4C92-4FEC-4381-B174-D388E6B3C558}" dt="2021-05-19T12:49:41.059" v="3216" actId="20577"/>
        <pc:sldMkLst>
          <pc:docMk/>
          <pc:sldMk cId="546383880" sldId="296"/>
        </pc:sldMkLst>
        <pc:spChg chg="add mod">
          <ac:chgData name="Jacqui Read" userId="a9be0418-04e4-4f4b-a54d-7f08eabe7632" providerId="ADAL" clId="{9E6E4C92-4FEC-4381-B174-D388E6B3C558}" dt="2021-05-19T12:49:04.527" v="3137" actId="14100"/>
          <ac:spMkLst>
            <pc:docMk/>
            <pc:sldMk cId="546383880" sldId="296"/>
            <ac:spMk id="4" creationId="{95F962A0-B4BF-49A0-A9E4-A41FA87F8991}"/>
          </ac:spMkLst>
        </pc:spChg>
      </pc:sldChg>
      <pc:sldChg chg="addSp delSp modSp mod modAnim modNotesTx">
        <pc:chgData name="Jacqui Read" userId="a9be0418-04e4-4f4b-a54d-7f08eabe7632" providerId="ADAL" clId="{9E6E4C92-4FEC-4381-B174-D388E6B3C558}" dt="2021-05-19T13:06:06.545" v="4458"/>
        <pc:sldMkLst>
          <pc:docMk/>
          <pc:sldMk cId="736961488" sldId="297"/>
        </pc:sldMkLst>
        <pc:spChg chg="add mod">
          <ac:chgData name="Jacqui Read" userId="a9be0418-04e4-4f4b-a54d-7f08eabe7632" providerId="ADAL" clId="{9E6E4C92-4FEC-4381-B174-D388E6B3C558}" dt="2021-05-19T13:04:16.880" v="4371" actId="164"/>
          <ac:spMkLst>
            <pc:docMk/>
            <pc:sldMk cId="736961488" sldId="297"/>
            <ac:spMk id="2" creationId="{998349C0-1402-4EEF-9A6D-F3A9084902B6}"/>
          </ac:spMkLst>
        </pc:spChg>
        <pc:spChg chg="add mod">
          <ac:chgData name="Jacqui Read" userId="a9be0418-04e4-4f4b-a54d-7f08eabe7632" providerId="ADAL" clId="{9E6E4C92-4FEC-4381-B174-D388E6B3C558}" dt="2021-05-19T13:04:16.880" v="4371" actId="164"/>
          <ac:spMkLst>
            <pc:docMk/>
            <pc:sldMk cId="736961488" sldId="297"/>
            <ac:spMk id="3" creationId="{6535CF38-0ECA-4327-BD01-8377BC95AD4C}"/>
          </ac:spMkLst>
        </pc:spChg>
        <pc:spChg chg="add mod">
          <ac:chgData name="Jacqui Read" userId="a9be0418-04e4-4f4b-a54d-7f08eabe7632" providerId="ADAL" clId="{9E6E4C92-4FEC-4381-B174-D388E6B3C558}" dt="2021-05-19T13:04:24.286" v="4372" actId="164"/>
          <ac:spMkLst>
            <pc:docMk/>
            <pc:sldMk cId="736961488" sldId="297"/>
            <ac:spMk id="7" creationId="{582360D5-DF5A-4BFA-8444-BC4091389E14}"/>
          </ac:spMkLst>
        </pc:spChg>
        <pc:spChg chg="mod">
          <ac:chgData name="Jacqui Read" userId="a9be0418-04e4-4f4b-a54d-7f08eabe7632" providerId="ADAL" clId="{9E6E4C92-4FEC-4381-B174-D388E6B3C558}" dt="2021-05-19T12:46:59.481" v="3058" actId="1036"/>
          <ac:spMkLst>
            <pc:docMk/>
            <pc:sldMk cId="736961488" sldId="297"/>
            <ac:spMk id="9" creationId="{154DCCC3-7794-4161-819F-950BEB2FB172}"/>
          </ac:spMkLst>
        </pc:spChg>
        <pc:spChg chg="add mod">
          <ac:chgData name="Jacqui Read" userId="a9be0418-04e4-4f4b-a54d-7f08eabe7632" providerId="ADAL" clId="{9E6E4C92-4FEC-4381-B174-D388E6B3C558}" dt="2021-05-19T13:04:29.088" v="4373" actId="164"/>
          <ac:spMkLst>
            <pc:docMk/>
            <pc:sldMk cId="736961488" sldId="297"/>
            <ac:spMk id="10" creationId="{A37D5D01-24CC-471F-99C0-41A467915BB8}"/>
          </ac:spMkLst>
        </pc:spChg>
        <pc:spChg chg="add del mod">
          <ac:chgData name="Jacqui Read" userId="a9be0418-04e4-4f4b-a54d-7f08eabe7632" providerId="ADAL" clId="{9E6E4C92-4FEC-4381-B174-D388E6B3C558}" dt="2021-05-19T13:00:16.547" v="4344" actId="478"/>
          <ac:spMkLst>
            <pc:docMk/>
            <pc:sldMk cId="736961488" sldId="297"/>
            <ac:spMk id="11" creationId="{F9C4427E-9BF6-4E8C-B9EA-155ACC0F4B4D}"/>
          </ac:spMkLst>
        </pc:spChg>
        <pc:spChg chg="add mod">
          <ac:chgData name="Jacqui Read" userId="a9be0418-04e4-4f4b-a54d-7f08eabe7632" providerId="ADAL" clId="{9E6E4C92-4FEC-4381-B174-D388E6B3C558}" dt="2021-05-19T13:04:24.286" v="4372" actId="164"/>
          <ac:spMkLst>
            <pc:docMk/>
            <pc:sldMk cId="736961488" sldId="297"/>
            <ac:spMk id="12" creationId="{AC8EF604-CDA0-45AF-ABB0-45171CBF5E00}"/>
          </ac:spMkLst>
        </pc:spChg>
        <pc:spChg chg="add mod">
          <ac:chgData name="Jacqui Read" userId="a9be0418-04e4-4f4b-a54d-7f08eabe7632" providerId="ADAL" clId="{9E6E4C92-4FEC-4381-B174-D388E6B3C558}" dt="2021-05-19T13:04:29.088" v="4373" actId="164"/>
          <ac:spMkLst>
            <pc:docMk/>
            <pc:sldMk cId="736961488" sldId="297"/>
            <ac:spMk id="13" creationId="{CFCEC36C-E0BB-46BC-A3CE-4876D5EF746D}"/>
          </ac:spMkLst>
        </pc:spChg>
        <pc:grpChg chg="add mod">
          <ac:chgData name="Jacqui Read" userId="a9be0418-04e4-4f4b-a54d-7f08eabe7632" providerId="ADAL" clId="{9E6E4C92-4FEC-4381-B174-D388E6B3C558}" dt="2021-05-19T13:04:16.880" v="4371" actId="164"/>
          <ac:grpSpMkLst>
            <pc:docMk/>
            <pc:sldMk cId="736961488" sldId="297"/>
            <ac:grpSpMk id="4" creationId="{85FED12C-61AD-47A0-B1B7-A57C02D005D3}"/>
          </ac:grpSpMkLst>
        </pc:grpChg>
        <pc:grpChg chg="add mod">
          <ac:chgData name="Jacqui Read" userId="a9be0418-04e4-4f4b-a54d-7f08eabe7632" providerId="ADAL" clId="{9E6E4C92-4FEC-4381-B174-D388E6B3C558}" dt="2021-05-19T13:04:24.286" v="4372" actId="164"/>
          <ac:grpSpMkLst>
            <pc:docMk/>
            <pc:sldMk cId="736961488" sldId="297"/>
            <ac:grpSpMk id="5" creationId="{C4CC7015-1CA9-4E28-989F-4B3729B9F2CA}"/>
          </ac:grpSpMkLst>
        </pc:grpChg>
        <pc:grpChg chg="add mod">
          <ac:chgData name="Jacqui Read" userId="a9be0418-04e4-4f4b-a54d-7f08eabe7632" providerId="ADAL" clId="{9E6E4C92-4FEC-4381-B174-D388E6B3C558}" dt="2021-05-19T13:04:29.088" v="4373" actId="164"/>
          <ac:grpSpMkLst>
            <pc:docMk/>
            <pc:sldMk cId="736961488" sldId="297"/>
            <ac:grpSpMk id="14" creationId="{1CF2617F-B78E-4A1C-8335-69E0D0B835EF}"/>
          </ac:grpSpMkLst>
        </pc:grpChg>
        <pc:picChg chg="mod">
          <ac:chgData name="Jacqui Read" userId="a9be0418-04e4-4f4b-a54d-7f08eabe7632" providerId="ADAL" clId="{9E6E4C92-4FEC-4381-B174-D388E6B3C558}" dt="2021-05-19T12:46:56.005" v="3049" actId="1076"/>
          <ac:picMkLst>
            <pc:docMk/>
            <pc:sldMk cId="736961488" sldId="297"/>
            <ac:picMk id="6" creationId="{175A894A-22C5-4B53-B401-C4C1DF0C87AE}"/>
          </ac:picMkLst>
        </pc:picChg>
      </pc:sldChg>
      <pc:sldChg chg="addSp delSp modSp mod modAnim modNotesTx">
        <pc:chgData name="Jacqui Read" userId="a9be0418-04e4-4f4b-a54d-7f08eabe7632" providerId="ADAL" clId="{9E6E4C92-4FEC-4381-B174-D388E6B3C558}" dt="2021-05-19T13:43:11.175" v="5652" actId="20577"/>
        <pc:sldMkLst>
          <pc:docMk/>
          <pc:sldMk cId="521321015" sldId="298"/>
        </pc:sldMkLst>
        <pc:spChg chg="add mod">
          <ac:chgData name="Jacqui Read" userId="a9be0418-04e4-4f4b-a54d-7f08eabe7632" providerId="ADAL" clId="{9E6E4C92-4FEC-4381-B174-D388E6B3C558}" dt="2021-05-19T13:39:32.505" v="5359" actId="1035"/>
          <ac:spMkLst>
            <pc:docMk/>
            <pc:sldMk cId="521321015" sldId="298"/>
            <ac:spMk id="2" creationId="{50EADFA9-BCBC-4D9D-9B12-6AF9C86DE8C7}"/>
          </ac:spMkLst>
        </pc:spChg>
        <pc:spChg chg="mod ord">
          <ac:chgData name="Jacqui Read" userId="a9be0418-04e4-4f4b-a54d-7f08eabe7632" providerId="ADAL" clId="{9E6E4C92-4FEC-4381-B174-D388E6B3C558}" dt="2021-05-19T13:39:46.100" v="5362" actId="14100"/>
          <ac:spMkLst>
            <pc:docMk/>
            <pc:sldMk cId="521321015" sldId="298"/>
            <ac:spMk id="3" creationId="{F708D1E8-82A3-4A87-8FD6-A32071C7FE46}"/>
          </ac:spMkLst>
        </pc:spChg>
        <pc:spChg chg="add mod">
          <ac:chgData name="Jacqui Read" userId="a9be0418-04e4-4f4b-a54d-7f08eabe7632" providerId="ADAL" clId="{9E6E4C92-4FEC-4381-B174-D388E6B3C558}" dt="2021-05-19T13:40:21.742" v="5373" actId="1036"/>
          <ac:spMkLst>
            <pc:docMk/>
            <pc:sldMk cId="521321015" sldId="298"/>
            <ac:spMk id="6" creationId="{C8CAF336-96CE-4464-BF90-FE38B97D8B09}"/>
          </ac:spMkLst>
        </pc:spChg>
        <pc:spChg chg="add mod">
          <ac:chgData name="Jacqui Read" userId="a9be0418-04e4-4f4b-a54d-7f08eabe7632" providerId="ADAL" clId="{9E6E4C92-4FEC-4381-B174-D388E6B3C558}" dt="2021-05-19T13:40:29.626" v="5382" actId="1037"/>
          <ac:spMkLst>
            <pc:docMk/>
            <pc:sldMk cId="521321015" sldId="298"/>
            <ac:spMk id="7" creationId="{3C28871E-3E35-4ECC-B0DF-B56DE7F2C7E9}"/>
          </ac:spMkLst>
        </pc:spChg>
        <pc:spChg chg="add mod">
          <ac:chgData name="Jacqui Read" userId="a9be0418-04e4-4f4b-a54d-7f08eabe7632" providerId="ADAL" clId="{9E6E4C92-4FEC-4381-B174-D388E6B3C558}" dt="2021-05-19T13:40:34.753" v="5388" actId="1035"/>
          <ac:spMkLst>
            <pc:docMk/>
            <pc:sldMk cId="521321015" sldId="298"/>
            <ac:spMk id="8" creationId="{94509798-8F8E-41B7-9CC6-09237F38799F}"/>
          </ac:spMkLst>
        </pc:spChg>
        <pc:spChg chg="add mod">
          <ac:chgData name="Jacqui Read" userId="a9be0418-04e4-4f4b-a54d-7f08eabe7632" providerId="ADAL" clId="{9E6E4C92-4FEC-4381-B174-D388E6B3C558}" dt="2021-05-19T13:40:34.753" v="5388" actId="1035"/>
          <ac:spMkLst>
            <pc:docMk/>
            <pc:sldMk cId="521321015" sldId="298"/>
            <ac:spMk id="9" creationId="{1A9F39DE-EAC2-4208-9059-E7617B862AC8}"/>
          </ac:spMkLst>
        </pc:spChg>
        <pc:spChg chg="add del mod">
          <ac:chgData name="Jacqui Read" userId="a9be0418-04e4-4f4b-a54d-7f08eabe7632" providerId="ADAL" clId="{9E6E4C92-4FEC-4381-B174-D388E6B3C558}" dt="2021-05-19T13:38:11.716" v="5316" actId="931"/>
          <ac:spMkLst>
            <pc:docMk/>
            <pc:sldMk cId="521321015" sldId="298"/>
            <ac:spMk id="10" creationId="{080D3ED5-28A1-44A0-9CAC-87E25441C096}"/>
          </ac:spMkLst>
        </pc:spChg>
        <pc:spChg chg="add del mod">
          <ac:chgData name="Jacqui Read" userId="a9be0418-04e4-4f4b-a54d-7f08eabe7632" providerId="ADAL" clId="{9E6E4C92-4FEC-4381-B174-D388E6B3C558}" dt="2021-05-19T13:40:50.674" v="5390"/>
          <ac:spMkLst>
            <pc:docMk/>
            <pc:sldMk cId="521321015" sldId="298"/>
            <ac:spMk id="13" creationId="{CE1AD7CA-962D-4B63-9D37-3C9631D70522}"/>
          </ac:spMkLst>
        </pc:spChg>
        <pc:spChg chg="add mod">
          <ac:chgData name="Jacqui Read" userId="a9be0418-04e4-4f4b-a54d-7f08eabe7632" providerId="ADAL" clId="{9E6E4C92-4FEC-4381-B174-D388E6B3C558}" dt="2021-05-19T13:41:11.106" v="5400" actId="1035"/>
          <ac:spMkLst>
            <pc:docMk/>
            <pc:sldMk cId="521321015" sldId="298"/>
            <ac:spMk id="14" creationId="{5A0A2B76-8DA2-4C39-86C7-EAD305F94C4D}"/>
          </ac:spMkLst>
        </pc:spChg>
        <pc:spChg chg="add mod">
          <ac:chgData name="Jacqui Read" userId="a9be0418-04e4-4f4b-a54d-7f08eabe7632" providerId="ADAL" clId="{9E6E4C92-4FEC-4381-B174-D388E6B3C558}" dt="2021-05-19T13:41:19.785" v="5405" actId="1038"/>
          <ac:spMkLst>
            <pc:docMk/>
            <pc:sldMk cId="521321015" sldId="298"/>
            <ac:spMk id="15" creationId="{3A5A0FEA-2D3F-40B7-B2A4-364EA472A201}"/>
          </ac:spMkLst>
        </pc:spChg>
        <pc:picChg chg="del">
          <ac:chgData name="Jacqui Read" userId="a9be0418-04e4-4f4b-a54d-7f08eabe7632" providerId="ADAL" clId="{9E6E4C92-4FEC-4381-B174-D388E6B3C558}" dt="2021-05-19T13:37:48.334" v="5315" actId="478"/>
          <ac:picMkLst>
            <pc:docMk/>
            <pc:sldMk cId="521321015" sldId="298"/>
            <ac:picMk id="5" creationId="{BC4884EE-AB80-4ADC-A213-2508B21B807F}"/>
          </ac:picMkLst>
        </pc:picChg>
        <pc:picChg chg="add mod ord">
          <ac:chgData name="Jacqui Read" userId="a9be0418-04e4-4f4b-a54d-7f08eabe7632" providerId="ADAL" clId="{9E6E4C92-4FEC-4381-B174-D388E6B3C558}" dt="2021-05-19T13:41:06.039" v="5395" actId="1076"/>
          <ac:picMkLst>
            <pc:docMk/>
            <pc:sldMk cId="521321015" sldId="298"/>
            <ac:picMk id="12" creationId="{D07E95E1-CEC7-4C3D-BE2A-E8B96FFEBDDE}"/>
          </ac:picMkLst>
        </pc:picChg>
      </pc:sldChg>
      <pc:sldChg chg="addSp delSp modSp mod delAnim modAnim modNotesTx">
        <pc:chgData name="Jacqui Read" userId="a9be0418-04e4-4f4b-a54d-7f08eabe7632" providerId="ADAL" clId="{9E6E4C92-4FEC-4381-B174-D388E6B3C558}" dt="2021-05-19T12:05:53.880" v="804" actId="1076"/>
        <pc:sldMkLst>
          <pc:docMk/>
          <pc:sldMk cId="3936340038" sldId="306"/>
        </pc:sldMkLst>
        <pc:spChg chg="add mod">
          <ac:chgData name="Jacqui Read" userId="a9be0418-04e4-4f4b-a54d-7f08eabe7632" providerId="ADAL" clId="{9E6E4C92-4FEC-4381-B174-D388E6B3C558}" dt="2021-05-19T11:54:10.301" v="451" actId="1036"/>
          <ac:spMkLst>
            <pc:docMk/>
            <pc:sldMk cId="3936340038" sldId="306"/>
            <ac:spMk id="2" creationId="{9ECD8189-4006-4E77-BD0E-F2E927D5E7D9}"/>
          </ac:spMkLst>
        </pc:spChg>
        <pc:spChg chg="mod">
          <ac:chgData name="Jacqui Read" userId="a9be0418-04e4-4f4b-a54d-7f08eabe7632" providerId="ADAL" clId="{9E6E4C92-4FEC-4381-B174-D388E6B3C558}" dt="2021-05-19T12:05:53.880" v="804" actId="1076"/>
          <ac:spMkLst>
            <pc:docMk/>
            <pc:sldMk cId="3936340038" sldId="306"/>
            <ac:spMk id="10" creationId="{174ABB91-A7B3-4084-A2C7-773C05484A68}"/>
          </ac:spMkLst>
        </pc:spChg>
        <pc:picChg chg="add del mod">
          <ac:chgData name="Jacqui Read" userId="a9be0418-04e4-4f4b-a54d-7f08eabe7632" providerId="ADAL" clId="{9E6E4C92-4FEC-4381-B174-D388E6B3C558}" dt="2021-05-19T12:01:02.717" v="630" actId="478"/>
          <ac:picMkLst>
            <pc:docMk/>
            <pc:sldMk cId="3936340038" sldId="306"/>
            <ac:picMk id="11" creationId="{46CC4D37-AA9D-4E99-817C-AB39E6F7BDFF}"/>
          </ac:picMkLst>
        </pc:picChg>
        <pc:picChg chg="add mod">
          <ac:chgData name="Jacqui Read" userId="a9be0418-04e4-4f4b-a54d-7f08eabe7632" providerId="ADAL" clId="{9E6E4C92-4FEC-4381-B174-D388E6B3C558}" dt="2021-05-19T12:02:44.078" v="643" actId="208"/>
          <ac:picMkLst>
            <pc:docMk/>
            <pc:sldMk cId="3936340038" sldId="306"/>
            <ac:picMk id="13" creationId="{E53BC18E-0E67-40C0-B1DA-56DCFD5E0275}"/>
          </ac:picMkLst>
        </pc:picChg>
        <pc:picChg chg="add mod">
          <ac:chgData name="Jacqui Read" userId="a9be0418-04e4-4f4b-a54d-7f08eabe7632" providerId="ADAL" clId="{9E6E4C92-4FEC-4381-B174-D388E6B3C558}" dt="2021-05-19T12:02:44.078" v="643" actId="208"/>
          <ac:picMkLst>
            <pc:docMk/>
            <pc:sldMk cId="3936340038" sldId="306"/>
            <ac:picMk id="14" creationId="{D9ED952D-86AF-4B3B-BBFD-7D2CF65E1B85}"/>
          </ac:picMkLst>
        </pc:picChg>
        <pc:picChg chg="add mod">
          <ac:chgData name="Jacqui Read" userId="a9be0418-04e4-4f4b-a54d-7f08eabe7632" providerId="ADAL" clId="{9E6E4C92-4FEC-4381-B174-D388E6B3C558}" dt="2021-05-19T12:02:44.078" v="643" actId="208"/>
          <ac:picMkLst>
            <pc:docMk/>
            <pc:sldMk cId="3936340038" sldId="306"/>
            <ac:picMk id="15" creationId="{9BEA2A38-FBD7-4C1A-A6EB-ADFF421A30B1}"/>
          </ac:picMkLst>
        </pc:picChg>
      </pc:sldChg>
      <pc:sldChg chg="addSp modSp mod modAnim modNotesTx">
        <pc:chgData name="Jacqui Read" userId="a9be0418-04e4-4f4b-a54d-7f08eabe7632" providerId="ADAL" clId="{9E6E4C92-4FEC-4381-B174-D388E6B3C558}" dt="2021-05-19T12:15:22.062" v="1271"/>
        <pc:sldMkLst>
          <pc:docMk/>
          <pc:sldMk cId="2986580288" sldId="307"/>
        </pc:sldMkLst>
        <pc:spChg chg="add mod">
          <ac:chgData name="Jacqui Read" userId="a9be0418-04e4-4f4b-a54d-7f08eabe7632" providerId="ADAL" clId="{9E6E4C92-4FEC-4381-B174-D388E6B3C558}" dt="2021-05-19T12:10:13.854" v="1240" actId="14100"/>
          <ac:spMkLst>
            <pc:docMk/>
            <pc:sldMk cId="2986580288" sldId="307"/>
            <ac:spMk id="26" creationId="{BF3D3CAE-A806-4BEB-8CCA-EA20A1DECB2A}"/>
          </ac:spMkLst>
        </pc:spChg>
        <pc:spChg chg="add mod">
          <ac:chgData name="Jacqui Read" userId="a9be0418-04e4-4f4b-a54d-7f08eabe7632" providerId="ADAL" clId="{9E6E4C92-4FEC-4381-B174-D388E6B3C558}" dt="2021-05-19T12:10:22.786" v="1243" actId="14100"/>
          <ac:spMkLst>
            <pc:docMk/>
            <pc:sldMk cId="2986580288" sldId="307"/>
            <ac:spMk id="27" creationId="{4ACA73B4-08D4-41C5-BA84-30A48AE272A1}"/>
          </ac:spMkLst>
        </pc:spChg>
        <pc:spChg chg="add mod">
          <ac:chgData name="Jacqui Read" userId="a9be0418-04e4-4f4b-a54d-7f08eabe7632" providerId="ADAL" clId="{9E6E4C92-4FEC-4381-B174-D388E6B3C558}" dt="2021-05-19T12:10:28.019" v="1245" actId="1076"/>
          <ac:spMkLst>
            <pc:docMk/>
            <pc:sldMk cId="2986580288" sldId="307"/>
            <ac:spMk id="28" creationId="{3A5444C8-78D3-4F0A-9776-8124A4C0CF73}"/>
          </ac:spMkLst>
        </pc:spChg>
      </pc:sldChg>
      <pc:sldChg chg="addSp delSp modSp mod modTransition modAnim modNotesTx">
        <pc:chgData name="Jacqui Read" userId="a9be0418-04e4-4f4b-a54d-7f08eabe7632" providerId="ADAL" clId="{9E6E4C92-4FEC-4381-B174-D388E6B3C558}" dt="2021-05-19T12:20:13.067" v="1295"/>
        <pc:sldMkLst>
          <pc:docMk/>
          <pc:sldMk cId="4027043579" sldId="308"/>
        </pc:sldMkLst>
        <pc:spChg chg="add del">
          <ac:chgData name="Jacqui Read" userId="a9be0418-04e4-4f4b-a54d-7f08eabe7632" providerId="ADAL" clId="{9E6E4C92-4FEC-4381-B174-D388E6B3C558}" dt="2021-05-19T12:14:21.324" v="1265" actId="478"/>
          <ac:spMkLst>
            <pc:docMk/>
            <pc:sldMk cId="4027043579" sldId="308"/>
            <ac:spMk id="25" creationId="{0B0D117C-BD39-4B63-A26E-A7773BB23E9E}"/>
          </ac:spMkLst>
        </pc:spChg>
        <pc:spChg chg="del">
          <ac:chgData name="Jacqui Read" userId="a9be0418-04e4-4f4b-a54d-7f08eabe7632" providerId="ADAL" clId="{9E6E4C92-4FEC-4381-B174-D388E6B3C558}" dt="2021-05-19T12:12:17.025" v="1253" actId="21"/>
          <ac:spMkLst>
            <pc:docMk/>
            <pc:sldMk cId="4027043579" sldId="308"/>
            <ac:spMk id="26" creationId="{3FCCA667-460B-4CB1-A91A-8964C0D52241}"/>
          </ac:spMkLst>
        </pc:spChg>
        <pc:spChg chg="del">
          <ac:chgData name="Jacqui Read" userId="a9be0418-04e4-4f4b-a54d-7f08eabe7632" providerId="ADAL" clId="{9E6E4C92-4FEC-4381-B174-D388E6B3C558}" dt="2021-05-19T12:12:17.025" v="1253" actId="21"/>
          <ac:spMkLst>
            <pc:docMk/>
            <pc:sldMk cId="4027043579" sldId="308"/>
            <ac:spMk id="27" creationId="{0018B43D-83DA-4955-BB4D-C6D13030C3DF}"/>
          </ac:spMkLst>
        </pc:spChg>
        <pc:spChg chg="del">
          <ac:chgData name="Jacqui Read" userId="a9be0418-04e4-4f4b-a54d-7f08eabe7632" providerId="ADAL" clId="{9E6E4C92-4FEC-4381-B174-D388E6B3C558}" dt="2021-05-19T12:12:17.025" v="1253" actId="21"/>
          <ac:spMkLst>
            <pc:docMk/>
            <pc:sldMk cId="4027043579" sldId="308"/>
            <ac:spMk id="28" creationId="{2F5E0491-E033-455C-8C13-241457A95CC4}"/>
          </ac:spMkLst>
        </pc:spChg>
        <pc:spChg chg="add mod">
          <ac:chgData name="Jacqui Read" userId="a9be0418-04e4-4f4b-a54d-7f08eabe7632" providerId="ADAL" clId="{9E6E4C92-4FEC-4381-B174-D388E6B3C558}" dt="2021-05-19T12:11:25.911" v="1249" actId="14100"/>
          <ac:spMkLst>
            <pc:docMk/>
            <pc:sldMk cId="4027043579" sldId="308"/>
            <ac:spMk id="29" creationId="{F80994CD-9824-4822-B959-5F8898099844}"/>
          </ac:spMkLst>
        </pc:spChg>
        <pc:spChg chg="add del mod">
          <ac:chgData name="Jacqui Read" userId="a9be0418-04e4-4f4b-a54d-7f08eabe7632" providerId="ADAL" clId="{9E6E4C92-4FEC-4381-B174-D388E6B3C558}" dt="2021-05-19T12:13:38.617" v="1256" actId="478"/>
          <ac:spMkLst>
            <pc:docMk/>
            <pc:sldMk cId="4027043579" sldId="308"/>
            <ac:spMk id="30" creationId="{8F253516-2A61-4BB6-A90E-0B6B941A3D74}"/>
          </ac:spMkLst>
        </pc:spChg>
        <pc:spChg chg="add del mod">
          <ac:chgData name="Jacqui Read" userId="a9be0418-04e4-4f4b-a54d-7f08eabe7632" providerId="ADAL" clId="{9E6E4C92-4FEC-4381-B174-D388E6B3C558}" dt="2021-05-19T12:13:40.707" v="1257" actId="478"/>
          <ac:spMkLst>
            <pc:docMk/>
            <pc:sldMk cId="4027043579" sldId="308"/>
            <ac:spMk id="31" creationId="{0BBD8472-8A5E-40A1-957B-B7477A8058FB}"/>
          </ac:spMkLst>
        </pc:spChg>
        <pc:spChg chg="add del mod">
          <ac:chgData name="Jacqui Read" userId="a9be0418-04e4-4f4b-a54d-7f08eabe7632" providerId="ADAL" clId="{9E6E4C92-4FEC-4381-B174-D388E6B3C558}" dt="2021-05-19T12:14:13.532" v="1260" actId="478"/>
          <ac:spMkLst>
            <pc:docMk/>
            <pc:sldMk cId="4027043579" sldId="308"/>
            <ac:spMk id="32" creationId="{F3CDC14B-F1B3-4B87-97E4-9B71623B7BE8}"/>
          </ac:spMkLst>
        </pc:spChg>
        <pc:spChg chg="add del mod">
          <ac:chgData name="Jacqui Read" userId="a9be0418-04e4-4f4b-a54d-7f08eabe7632" providerId="ADAL" clId="{9E6E4C92-4FEC-4381-B174-D388E6B3C558}" dt="2021-05-19T12:14:23.719" v="1266" actId="478"/>
          <ac:spMkLst>
            <pc:docMk/>
            <pc:sldMk cId="4027043579" sldId="308"/>
            <ac:spMk id="33" creationId="{2D824391-3CBC-423D-A854-AD9F20E0A941}"/>
          </ac:spMkLst>
        </pc:spChg>
        <pc:spChg chg="add del mod">
          <ac:chgData name="Jacqui Read" userId="a9be0418-04e4-4f4b-a54d-7f08eabe7632" providerId="ADAL" clId="{9E6E4C92-4FEC-4381-B174-D388E6B3C558}" dt="2021-05-19T12:14:14.852" v="1261" actId="478"/>
          <ac:spMkLst>
            <pc:docMk/>
            <pc:sldMk cId="4027043579" sldId="308"/>
            <ac:spMk id="34" creationId="{66395B0E-DBF2-44C0-BB1B-D69C1DDA5FFB}"/>
          </ac:spMkLst>
        </pc:spChg>
        <pc:spChg chg="add mod">
          <ac:chgData name="Jacqui Read" userId="a9be0418-04e4-4f4b-a54d-7f08eabe7632" providerId="ADAL" clId="{9E6E4C92-4FEC-4381-B174-D388E6B3C558}" dt="2021-05-19T12:13:47.777" v="1258"/>
          <ac:spMkLst>
            <pc:docMk/>
            <pc:sldMk cId="4027043579" sldId="308"/>
            <ac:spMk id="35" creationId="{41AD4542-CC65-4168-BE2C-6BB94500E5D6}"/>
          </ac:spMkLst>
        </pc:spChg>
        <pc:spChg chg="add mod">
          <ac:chgData name="Jacqui Read" userId="a9be0418-04e4-4f4b-a54d-7f08eabe7632" providerId="ADAL" clId="{9E6E4C92-4FEC-4381-B174-D388E6B3C558}" dt="2021-05-19T12:13:47.777" v="1258"/>
          <ac:spMkLst>
            <pc:docMk/>
            <pc:sldMk cId="4027043579" sldId="308"/>
            <ac:spMk id="36" creationId="{5C101745-F3F1-478D-BCAA-88CEED3F5CDD}"/>
          </ac:spMkLst>
        </pc:spChg>
      </pc:sldChg>
      <pc:sldChg chg="add mod modShow">
        <pc:chgData name="Jacqui Read" userId="a9be0418-04e4-4f4b-a54d-7f08eabe7632" providerId="ADAL" clId="{9E6E4C92-4FEC-4381-B174-D388E6B3C558}" dt="2021-05-19T11:45:25.823" v="141" actId="729"/>
        <pc:sldMkLst>
          <pc:docMk/>
          <pc:sldMk cId="30725763" sldId="309"/>
        </pc:sldMkLst>
      </pc:sldChg>
      <pc:sldChg chg="modSp add mod modNotesTx">
        <pc:chgData name="Jacqui Read" userId="a9be0418-04e4-4f4b-a54d-7f08eabe7632" providerId="ADAL" clId="{9E6E4C92-4FEC-4381-B174-D388E6B3C558}" dt="2021-05-19T11:46:58.094" v="165" actId="20577"/>
        <pc:sldMkLst>
          <pc:docMk/>
          <pc:sldMk cId="3419518586" sldId="310"/>
        </pc:sldMkLst>
        <pc:spChg chg="mod">
          <ac:chgData name="Jacqui Read" userId="a9be0418-04e4-4f4b-a54d-7f08eabe7632" providerId="ADAL" clId="{9E6E4C92-4FEC-4381-B174-D388E6B3C558}" dt="2021-05-19T11:46:53.358" v="155" actId="1037"/>
          <ac:spMkLst>
            <pc:docMk/>
            <pc:sldMk cId="3419518586" sldId="310"/>
            <ac:spMk id="2" creationId="{16A12E19-3BBB-451D-881A-3F974DDCB0F6}"/>
          </ac:spMkLst>
        </pc:spChg>
      </pc:sldChg>
      <pc:sldChg chg="modSp add mod modNotesTx">
        <pc:chgData name="Jacqui Read" userId="a9be0418-04e4-4f4b-a54d-7f08eabe7632" providerId="ADAL" clId="{9E6E4C92-4FEC-4381-B174-D388E6B3C558}" dt="2021-05-19T11:47:28.984" v="169" actId="14100"/>
        <pc:sldMkLst>
          <pc:docMk/>
          <pc:sldMk cId="2785317191" sldId="311"/>
        </pc:sldMkLst>
        <pc:spChg chg="mod">
          <ac:chgData name="Jacqui Read" userId="a9be0418-04e4-4f4b-a54d-7f08eabe7632" providerId="ADAL" clId="{9E6E4C92-4FEC-4381-B174-D388E6B3C558}" dt="2021-05-19T11:47:28.984" v="169" actId="14100"/>
          <ac:spMkLst>
            <pc:docMk/>
            <pc:sldMk cId="2785317191" sldId="311"/>
            <ac:spMk id="2" creationId="{16A12E19-3BBB-451D-881A-3F974DDCB0F6}"/>
          </ac:spMkLst>
        </pc:spChg>
      </pc:sldChg>
      <pc:sldChg chg="modSp add mod modNotesTx">
        <pc:chgData name="Jacqui Read" userId="a9be0418-04e4-4f4b-a54d-7f08eabe7632" providerId="ADAL" clId="{9E6E4C92-4FEC-4381-B174-D388E6B3C558}" dt="2021-05-19T11:48:10.575" v="174" actId="14100"/>
        <pc:sldMkLst>
          <pc:docMk/>
          <pc:sldMk cId="3179897956" sldId="312"/>
        </pc:sldMkLst>
        <pc:spChg chg="mod">
          <ac:chgData name="Jacqui Read" userId="a9be0418-04e4-4f4b-a54d-7f08eabe7632" providerId="ADAL" clId="{9E6E4C92-4FEC-4381-B174-D388E6B3C558}" dt="2021-05-19T11:48:10.575" v="174" actId="14100"/>
          <ac:spMkLst>
            <pc:docMk/>
            <pc:sldMk cId="3179897956" sldId="312"/>
            <ac:spMk id="2" creationId="{16A12E19-3BBB-451D-881A-3F974DDCB0F6}"/>
          </ac:spMkLst>
        </pc:spChg>
      </pc:sldChg>
      <pc:sldChg chg="addSp modSp add mod modNotesTx">
        <pc:chgData name="Jacqui Read" userId="a9be0418-04e4-4f4b-a54d-7f08eabe7632" providerId="ADAL" clId="{9E6E4C92-4FEC-4381-B174-D388E6B3C558}" dt="2021-05-19T11:49:12.887" v="181" actId="14100"/>
        <pc:sldMkLst>
          <pc:docMk/>
          <pc:sldMk cId="1404420660" sldId="313"/>
        </pc:sldMkLst>
        <pc:spChg chg="mod">
          <ac:chgData name="Jacqui Read" userId="a9be0418-04e4-4f4b-a54d-7f08eabe7632" providerId="ADAL" clId="{9E6E4C92-4FEC-4381-B174-D388E6B3C558}" dt="2021-05-19T11:48:59.984" v="178" actId="14100"/>
          <ac:spMkLst>
            <pc:docMk/>
            <pc:sldMk cId="1404420660" sldId="313"/>
            <ac:spMk id="2" creationId="{16A12E19-3BBB-451D-881A-3F974DDCB0F6}"/>
          </ac:spMkLst>
        </pc:spChg>
        <pc:spChg chg="add mod">
          <ac:chgData name="Jacqui Read" userId="a9be0418-04e4-4f4b-a54d-7f08eabe7632" providerId="ADAL" clId="{9E6E4C92-4FEC-4381-B174-D388E6B3C558}" dt="2021-05-19T11:49:12.887" v="181" actId="14100"/>
          <ac:spMkLst>
            <pc:docMk/>
            <pc:sldMk cId="1404420660" sldId="313"/>
            <ac:spMk id="5" creationId="{2DF44AF4-678D-4F28-9B79-62B4D05BE126}"/>
          </ac:spMkLst>
        </pc:spChg>
      </pc:sldChg>
      <pc:sldChg chg="addSp delSp modSp add mod modAnim modNotesTx">
        <pc:chgData name="Jacqui Read" userId="a9be0418-04e4-4f4b-a54d-7f08eabe7632" providerId="ADAL" clId="{9E6E4C92-4FEC-4381-B174-D388E6B3C558}" dt="2021-05-19T12:21:01.352" v="1299"/>
        <pc:sldMkLst>
          <pc:docMk/>
          <pc:sldMk cId="2189932376" sldId="314"/>
        </pc:sldMkLst>
        <pc:spChg chg="del">
          <ac:chgData name="Jacqui Read" userId="a9be0418-04e4-4f4b-a54d-7f08eabe7632" providerId="ADAL" clId="{9E6E4C92-4FEC-4381-B174-D388E6B3C558}" dt="2021-05-19T12:14:46.181" v="1268" actId="478"/>
          <ac:spMkLst>
            <pc:docMk/>
            <pc:sldMk cId="2189932376" sldId="314"/>
            <ac:spMk id="31" creationId="{0BBD8472-8A5E-40A1-957B-B7477A8058FB}"/>
          </ac:spMkLst>
        </pc:spChg>
        <pc:spChg chg="add mod">
          <ac:chgData name="Jacqui Read" userId="a9be0418-04e4-4f4b-a54d-7f08eabe7632" providerId="ADAL" clId="{9E6E4C92-4FEC-4381-B174-D388E6B3C558}" dt="2021-05-19T12:14:51.667" v="1269"/>
          <ac:spMkLst>
            <pc:docMk/>
            <pc:sldMk cId="2189932376" sldId="314"/>
            <ac:spMk id="35" creationId="{9E9711BD-1444-45F7-AC60-E9833F0D9343}"/>
          </ac:spMkLst>
        </pc:spChg>
      </pc:sldChg>
      <pc:sldChg chg="add modAnim modNotesTx">
        <pc:chgData name="Jacqui Read" userId="a9be0418-04e4-4f4b-a54d-7f08eabe7632" providerId="ADAL" clId="{9E6E4C92-4FEC-4381-B174-D388E6B3C558}" dt="2021-05-19T12:23:09.265" v="1306"/>
        <pc:sldMkLst>
          <pc:docMk/>
          <pc:sldMk cId="111766423" sldId="315"/>
        </pc:sldMkLst>
      </pc:sldChg>
      <pc:sldChg chg="addSp delSp modSp new mod modClrScheme chgLayout modNotesTx">
        <pc:chgData name="Jacqui Read" userId="a9be0418-04e4-4f4b-a54d-7f08eabe7632" providerId="ADAL" clId="{9E6E4C92-4FEC-4381-B174-D388E6B3C558}" dt="2021-05-19T12:27:00.824" v="1733" actId="20577"/>
        <pc:sldMkLst>
          <pc:docMk/>
          <pc:sldMk cId="1862572201" sldId="316"/>
        </pc:sldMkLst>
        <pc:spChg chg="del">
          <ac:chgData name="Jacqui Read" userId="a9be0418-04e4-4f4b-a54d-7f08eabe7632" providerId="ADAL" clId="{9E6E4C92-4FEC-4381-B174-D388E6B3C558}" dt="2021-05-19T12:23:56.366" v="1308" actId="700"/>
          <ac:spMkLst>
            <pc:docMk/>
            <pc:sldMk cId="1862572201" sldId="316"/>
            <ac:spMk id="2" creationId="{78B2A6AC-D406-4868-8ACC-0B2790EA9384}"/>
          </ac:spMkLst>
        </pc:spChg>
        <pc:spChg chg="del mod ord">
          <ac:chgData name="Jacqui Read" userId="a9be0418-04e4-4f4b-a54d-7f08eabe7632" providerId="ADAL" clId="{9E6E4C92-4FEC-4381-B174-D388E6B3C558}" dt="2021-05-19T12:23:56.366" v="1308" actId="700"/>
          <ac:spMkLst>
            <pc:docMk/>
            <pc:sldMk cId="1862572201" sldId="316"/>
            <ac:spMk id="3" creationId="{64BAA75E-351A-4A21-87F3-0AE5DB38B4AE}"/>
          </ac:spMkLst>
        </pc:spChg>
        <pc:spChg chg="add mod ord">
          <ac:chgData name="Jacqui Read" userId="a9be0418-04e4-4f4b-a54d-7f08eabe7632" providerId="ADAL" clId="{9E6E4C92-4FEC-4381-B174-D388E6B3C558}" dt="2021-05-19T12:24:34.410" v="1366" actId="20577"/>
          <ac:spMkLst>
            <pc:docMk/>
            <pc:sldMk cId="1862572201" sldId="316"/>
            <ac:spMk id="4" creationId="{AAFB05E5-1A57-402C-9FD4-11C683F66294}"/>
          </ac:spMkLst>
        </pc:spChg>
        <pc:spChg chg="add mod">
          <ac:chgData name="Jacqui Read" userId="a9be0418-04e4-4f4b-a54d-7f08eabe7632" providerId="ADAL" clId="{9E6E4C92-4FEC-4381-B174-D388E6B3C558}" dt="2021-05-19T12:27:00.824" v="1733" actId="20577"/>
          <ac:spMkLst>
            <pc:docMk/>
            <pc:sldMk cId="1862572201" sldId="316"/>
            <ac:spMk id="5" creationId="{768E6061-C723-43AC-8701-B85DCF424505}"/>
          </ac:spMkLst>
        </pc:spChg>
      </pc:sldChg>
      <pc:sldChg chg="modSp add mod modNotesTx">
        <pc:chgData name="Jacqui Read" userId="a9be0418-04e4-4f4b-a54d-7f08eabe7632" providerId="ADAL" clId="{9E6E4C92-4FEC-4381-B174-D388E6B3C558}" dt="2021-05-19T12:37:48.405" v="2538" actId="20577"/>
        <pc:sldMkLst>
          <pc:docMk/>
          <pc:sldMk cId="1434211158" sldId="317"/>
        </pc:sldMkLst>
        <pc:spChg chg="mod">
          <ac:chgData name="Jacqui Read" userId="a9be0418-04e4-4f4b-a54d-7f08eabe7632" providerId="ADAL" clId="{9E6E4C92-4FEC-4381-B174-D388E6B3C558}" dt="2021-05-19T12:35:51.503" v="2289" actId="14100"/>
          <ac:spMkLst>
            <pc:docMk/>
            <pc:sldMk cId="1434211158" sldId="317"/>
            <ac:spMk id="9" creationId="{07C8D786-3515-4E98-A833-202682685941}"/>
          </ac:spMkLst>
        </pc:spChg>
      </pc:sldChg>
      <pc:sldChg chg="addSp delSp modSp new mod modClrScheme chgLayout modNotesTx">
        <pc:chgData name="Jacqui Read" userId="a9be0418-04e4-4f4b-a54d-7f08eabe7632" providerId="ADAL" clId="{9E6E4C92-4FEC-4381-B174-D388E6B3C558}" dt="2021-05-19T12:45:47.013" v="3048" actId="20577"/>
        <pc:sldMkLst>
          <pc:docMk/>
          <pc:sldMk cId="1384146866" sldId="318"/>
        </pc:sldMkLst>
        <pc:spChg chg="del mod ord">
          <ac:chgData name="Jacqui Read" userId="a9be0418-04e4-4f4b-a54d-7f08eabe7632" providerId="ADAL" clId="{9E6E4C92-4FEC-4381-B174-D388E6B3C558}" dt="2021-05-19T12:44:05.585" v="2872" actId="700"/>
          <ac:spMkLst>
            <pc:docMk/>
            <pc:sldMk cId="1384146866" sldId="318"/>
            <ac:spMk id="2" creationId="{0F580781-E992-4722-BFE5-EE2AF919E877}"/>
          </ac:spMkLst>
        </pc:spChg>
        <pc:spChg chg="del mod ord">
          <ac:chgData name="Jacqui Read" userId="a9be0418-04e4-4f4b-a54d-7f08eabe7632" providerId="ADAL" clId="{9E6E4C92-4FEC-4381-B174-D388E6B3C558}" dt="2021-05-19T12:44:05.585" v="2872" actId="700"/>
          <ac:spMkLst>
            <pc:docMk/>
            <pc:sldMk cId="1384146866" sldId="318"/>
            <ac:spMk id="3" creationId="{A24C83D7-DB26-4A0D-801A-1EE8ADF42A1C}"/>
          </ac:spMkLst>
        </pc:spChg>
        <pc:spChg chg="add mod ord">
          <ac:chgData name="Jacqui Read" userId="a9be0418-04e4-4f4b-a54d-7f08eabe7632" providerId="ADAL" clId="{9E6E4C92-4FEC-4381-B174-D388E6B3C558}" dt="2021-05-19T12:44:09.734" v="2879" actId="20577"/>
          <ac:spMkLst>
            <pc:docMk/>
            <pc:sldMk cId="1384146866" sldId="318"/>
            <ac:spMk id="4" creationId="{49A29475-E9D2-4ACF-A641-5B4808DC6C54}"/>
          </ac:spMkLst>
        </pc:spChg>
        <pc:spChg chg="add mod ord">
          <ac:chgData name="Jacqui Read" userId="a9be0418-04e4-4f4b-a54d-7f08eabe7632" providerId="ADAL" clId="{9E6E4C92-4FEC-4381-B174-D388E6B3C558}" dt="2021-05-19T12:44:33.095" v="2906" actId="20577"/>
          <ac:spMkLst>
            <pc:docMk/>
            <pc:sldMk cId="1384146866" sldId="318"/>
            <ac:spMk id="5" creationId="{7CD326E4-B448-4584-BD72-884082327848}"/>
          </ac:spMkLst>
        </pc:spChg>
      </pc:sldChg>
      <pc:sldChg chg="modSp add mod modTransition modAnim modNotesTx">
        <pc:chgData name="Jacqui Read" userId="a9be0418-04e4-4f4b-a54d-7f08eabe7632" providerId="ADAL" clId="{9E6E4C92-4FEC-4381-B174-D388E6B3C558}" dt="2021-05-19T12:57:22.050" v="4180"/>
        <pc:sldMkLst>
          <pc:docMk/>
          <pc:sldMk cId="3234397031" sldId="319"/>
        </pc:sldMkLst>
        <pc:spChg chg="mod">
          <ac:chgData name="Jacqui Read" userId="a9be0418-04e4-4f4b-a54d-7f08eabe7632" providerId="ADAL" clId="{9E6E4C92-4FEC-4381-B174-D388E6B3C558}" dt="2021-05-19T12:50:01.228" v="3219" actId="14100"/>
          <ac:spMkLst>
            <pc:docMk/>
            <pc:sldMk cId="3234397031" sldId="319"/>
            <ac:spMk id="4" creationId="{95F962A0-B4BF-49A0-A9E4-A41FA87F8991}"/>
          </ac:spMkLst>
        </pc:spChg>
      </pc:sldChg>
      <pc:sldChg chg="modSp add mod modTransition modNotesTx">
        <pc:chgData name="Jacqui Read" userId="a9be0418-04e4-4f4b-a54d-7f08eabe7632" providerId="ADAL" clId="{9E6E4C92-4FEC-4381-B174-D388E6B3C558}" dt="2021-05-19T12:57:25.892" v="4181"/>
        <pc:sldMkLst>
          <pc:docMk/>
          <pc:sldMk cId="3683248213" sldId="320"/>
        </pc:sldMkLst>
        <pc:spChg chg="mod">
          <ac:chgData name="Jacqui Read" userId="a9be0418-04e4-4f4b-a54d-7f08eabe7632" providerId="ADAL" clId="{9E6E4C92-4FEC-4381-B174-D388E6B3C558}" dt="2021-05-19T12:52:15.099" v="3429" actId="14100"/>
          <ac:spMkLst>
            <pc:docMk/>
            <pc:sldMk cId="3683248213" sldId="320"/>
            <ac:spMk id="4" creationId="{95F962A0-B4BF-49A0-A9E4-A41FA87F8991}"/>
          </ac:spMkLst>
        </pc:spChg>
      </pc:sldChg>
      <pc:sldChg chg="modSp add mod modTransition modNotesTx">
        <pc:chgData name="Jacqui Read" userId="a9be0418-04e4-4f4b-a54d-7f08eabe7632" providerId="ADAL" clId="{9E6E4C92-4FEC-4381-B174-D388E6B3C558}" dt="2021-05-19T12:57:29.217" v="4182"/>
        <pc:sldMkLst>
          <pc:docMk/>
          <pc:sldMk cId="168336049" sldId="321"/>
        </pc:sldMkLst>
        <pc:spChg chg="mod">
          <ac:chgData name="Jacqui Read" userId="a9be0418-04e4-4f4b-a54d-7f08eabe7632" providerId="ADAL" clId="{9E6E4C92-4FEC-4381-B174-D388E6B3C558}" dt="2021-05-19T12:53:55.599" v="3703" actId="14100"/>
          <ac:spMkLst>
            <pc:docMk/>
            <pc:sldMk cId="168336049" sldId="321"/>
            <ac:spMk id="4" creationId="{95F962A0-B4BF-49A0-A9E4-A41FA87F8991}"/>
          </ac:spMkLst>
        </pc:spChg>
      </pc:sldChg>
      <pc:sldChg chg="modSp add mod modTransition modNotesTx">
        <pc:chgData name="Jacqui Read" userId="a9be0418-04e4-4f4b-a54d-7f08eabe7632" providerId="ADAL" clId="{9E6E4C92-4FEC-4381-B174-D388E6B3C558}" dt="2021-05-19T12:57:33.097" v="4183"/>
        <pc:sldMkLst>
          <pc:docMk/>
          <pc:sldMk cId="2686116775" sldId="322"/>
        </pc:sldMkLst>
        <pc:spChg chg="mod">
          <ac:chgData name="Jacqui Read" userId="a9be0418-04e4-4f4b-a54d-7f08eabe7632" providerId="ADAL" clId="{9E6E4C92-4FEC-4381-B174-D388E6B3C558}" dt="2021-05-19T12:55:20.084" v="3832" actId="14100"/>
          <ac:spMkLst>
            <pc:docMk/>
            <pc:sldMk cId="2686116775" sldId="322"/>
            <ac:spMk id="4" creationId="{95F962A0-B4BF-49A0-A9E4-A41FA87F8991}"/>
          </ac:spMkLst>
        </pc:spChg>
      </pc:sldChg>
      <pc:sldChg chg="addSp delSp modSp add mod delAnim modAnim modNotesTx">
        <pc:chgData name="Jacqui Read" userId="a9be0418-04e4-4f4b-a54d-7f08eabe7632" providerId="ADAL" clId="{9E6E4C92-4FEC-4381-B174-D388E6B3C558}" dt="2021-05-19T13:13:59.141" v="4736" actId="14100"/>
        <pc:sldMkLst>
          <pc:docMk/>
          <pc:sldMk cId="939829445" sldId="323"/>
        </pc:sldMkLst>
        <pc:spChg chg="mod">
          <ac:chgData name="Jacqui Read" userId="a9be0418-04e4-4f4b-a54d-7f08eabe7632" providerId="ADAL" clId="{9E6E4C92-4FEC-4381-B174-D388E6B3C558}" dt="2021-05-19T13:08:22.139" v="4488" actId="14100"/>
          <ac:spMkLst>
            <pc:docMk/>
            <pc:sldMk cId="939829445" sldId="323"/>
            <ac:spMk id="8" creationId="{BCE2D132-C1F0-4EC0-A118-442F3239CC28}"/>
          </ac:spMkLst>
        </pc:spChg>
        <pc:spChg chg="add mod">
          <ac:chgData name="Jacqui Read" userId="a9be0418-04e4-4f4b-a54d-7f08eabe7632" providerId="ADAL" clId="{9E6E4C92-4FEC-4381-B174-D388E6B3C558}" dt="2021-05-19T13:08:30.886" v="4496" actId="1036"/>
          <ac:spMkLst>
            <pc:docMk/>
            <pc:sldMk cId="939829445" sldId="323"/>
            <ac:spMk id="11" creationId="{C7226A5F-3E60-4A13-B590-5E1ABCC88D11}"/>
          </ac:spMkLst>
        </pc:spChg>
        <pc:spChg chg="add mod">
          <ac:chgData name="Jacqui Read" userId="a9be0418-04e4-4f4b-a54d-7f08eabe7632" providerId="ADAL" clId="{9E6E4C92-4FEC-4381-B174-D388E6B3C558}" dt="2021-05-19T13:08:14.723" v="4487" actId="14100"/>
          <ac:spMkLst>
            <pc:docMk/>
            <pc:sldMk cId="939829445" sldId="323"/>
            <ac:spMk id="15" creationId="{07172EB3-5D0C-47C6-86B7-D6958CAFA8A8}"/>
          </ac:spMkLst>
        </pc:spChg>
        <pc:spChg chg="add mod">
          <ac:chgData name="Jacqui Read" userId="a9be0418-04e4-4f4b-a54d-7f08eabe7632" providerId="ADAL" clId="{9E6E4C92-4FEC-4381-B174-D388E6B3C558}" dt="2021-05-19T13:13:59.141" v="4736" actId="14100"/>
          <ac:spMkLst>
            <pc:docMk/>
            <pc:sldMk cId="939829445" sldId="323"/>
            <ac:spMk id="16" creationId="{7D42B323-CF07-44AF-A221-EF738FB3CDF1}"/>
          </ac:spMkLst>
        </pc:spChg>
        <pc:spChg chg="add mod">
          <ac:chgData name="Jacqui Read" userId="a9be0418-04e4-4f4b-a54d-7f08eabe7632" providerId="ADAL" clId="{9E6E4C92-4FEC-4381-B174-D388E6B3C558}" dt="2021-05-19T13:13:51.845" v="4735" actId="1036"/>
          <ac:spMkLst>
            <pc:docMk/>
            <pc:sldMk cId="939829445" sldId="323"/>
            <ac:spMk id="17" creationId="{B080D439-6090-4937-B39A-9DA0234CD4B6}"/>
          </ac:spMkLst>
        </pc:spChg>
        <pc:grpChg chg="del">
          <ac:chgData name="Jacqui Read" userId="a9be0418-04e4-4f4b-a54d-7f08eabe7632" providerId="ADAL" clId="{9E6E4C92-4FEC-4381-B174-D388E6B3C558}" dt="2021-05-19T13:06:31.773" v="4460" actId="478"/>
          <ac:grpSpMkLst>
            <pc:docMk/>
            <pc:sldMk cId="939829445" sldId="323"/>
            <ac:grpSpMk id="4" creationId="{85FED12C-61AD-47A0-B1B7-A57C02D005D3}"/>
          </ac:grpSpMkLst>
        </pc:grpChg>
        <pc:grpChg chg="del">
          <ac:chgData name="Jacqui Read" userId="a9be0418-04e4-4f4b-a54d-7f08eabe7632" providerId="ADAL" clId="{9E6E4C92-4FEC-4381-B174-D388E6B3C558}" dt="2021-05-19T13:06:32.800" v="4461" actId="478"/>
          <ac:grpSpMkLst>
            <pc:docMk/>
            <pc:sldMk cId="939829445" sldId="323"/>
            <ac:grpSpMk id="5" creationId="{C4CC7015-1CA9-4E28-989F-4B3729B9F2CA}"/>
          </ac:grpSpMkLst>
        </pc:grpChg>
        <pc:grpChg chg="del">
          <ac:chgData name="Jacqui Read" userId="a9be0418-04e4-4f4b-a54d-7f08eabe7632" providerId="ADAL" clId="{9E6E4C92-4FEC-4381-B174-D388E6B3C558}" dt="2021-05-19T13:06:33.797" v="4462" actId="478"/>
          <ac:grpSpMkLst>
            <pc:docMk/>
            <pc:sldMk cId="939829445" sldId="323"/>
            <ac:grpSpMk id="14" creationId="{1CF2617F-B78E-4A1C-8335-69E0D0B835EF}"/>
          </ac:grpSpMkLst>
        </pc:grpChg>
        <pc:picChg chg="mod">
          <ac:chgData name="Jacqui Read" userId="a9be0418-04e4-4f4b-a54d-7f08eabe7632" providerId="ADAL" clId="{9E6E4C92-4FEC-4381-B174-D388E6B3C558}" dt="2021-05-19T13:07:47.409" v="4481" actId="1076"/>
          <ac:picMkLst>
            <pc:docMk/>
            <pc:sldMk cId="939829445" sldId="323"/>
            <ac:picMk id="6" creationId="{175A894A-22C5-4B53-B401-C4C1DF0C87AE}"/>
          </ac:picMkLst>
        </pc:picChg>
      </pc:sldChg>
      <pc:sldChg chg="addSp delSp modSp new mod modClrScheme chgLayout">
        <pc:chgData name="Jacqui Read" userId="a9be0418-04e4-4f4b-a54d-7f08eabe7632" providerId="ADAL" clId="{9E6E4C92-4FEC-4381-B174-D388E6B3C558}" dt="2021-05-19T13:18:39.694" v="4812" actId="20577"/>
        <pc:sldMkLst>
          <pc:docMk/>
          <pc:sldMk cId="2542330698" sldId="324"/>
        </pc:sldMkLst>
        <pc:spChg chg="del mod ord">
          <ac:chgData name="Jacqui Read" userId="a9be0418-04e4-4f4b-a54d-7f08eabe7632" providerId="ADAL" clId="{9E6E4C92-4FEC-4381-B174-D388E6B3C558}" dt="2021-05-19T13:18:00.633" v="4738" actId="700"/>
          <ac:spMkLst>
            <pc:docMk/>
            <pc:sldMk cId="2542330698" sldId="324"/>
            <ac:spMk id="2" creationId="{86AFD69A-2820-4F1E-B9A3-632F36725D9E}"/>
          </ac:spMkLst>
        </pc:spChg>
        <pc:spChg chg="del mod ord">
          <ac:chgData name="Jacqui Read" userId="a9be0418-04e4-4f4b-a54d-7f08eabe7632" providerId="ADAL" clId="{9E6E4C92-4FEC-4381-B174-D388E6B3C558}" dt="2021-05-19T13:18:00.633" v="4738" actId="700"/>
          <ac:spMkLst>
            <pc:docMk/>
            <pc:sldMk cId="2542330698" sldId="324"/>
            <ac:spMk id="3" creationId="{D02CC629-6DDB-42A9-B469-0CB832FF29CF}"/>
          </ac:spMkLst>
        </pc:spChg>
        <pc:spChg chg="add mod ord">
          <ac:chgData name="Jacqui Read" userId="a9be0418-04e4-4f4b-a54d-7f08eabe7632" providerId="ADAL" clId="{9E6E4C92-4FEC-4381-B174-D388E6B3C558}" dt="2021-05-19T13:18:05.805" v="4748" actId="20577"/>
          <ac:spMkLst>
            <pc:docMk/>
            <pc:sldMk cId="2542330698" sldId="324"/>
            <ac:spMk id="4" creationId="{03976422-239F-4063-87A7-30C133DC9BC6}"/>
          </ac:spMkLst>
        </pc:spChg>
        <pc:spChg chg="add mod ord">
          <ac:chgData name="Jacqui Read" userId="a9be0418-04e4-4f4b-a54d-7f08eabe7632" providerId="ADAL" clId="{9E6E4C92-4FEC-4381-B174-D388E6B3C558}" dt="2021-05-19T13:18:39.694" v="4812" actId="20577"/>
          <ac:spMkLst>
            <pc:docMk/>
            <pc:sldMk cId="2542330698" sldId="324"/>
            <ac:spMk id="5" creationId="{3C6B4374-BA68-4666-B3D4-185416156811}"/>
          </ac:spMkLst>
        </pc:spChg>
      </pc:sldChg>
      <pc:sldChg chg="addSp delSp modSp add mod delAnim modAnim modNotesTx">
        <pc:chgData name="Jacqui Read" userId="a9be0418-04e4-4f4b-a54d-7f08eabe7632" providerId="ADAL" clId="{9E6E4C92-4FEC-4381-B174-D388E6B3C558}" dt="2021-05-19T13:55:07.488" v="6034" actId="5793"/>
        <pc:sldMkLst>
          <pc:docMk/>
          <pc:sldMk cId="3595507113" sldId="325"/>
        </pc:sldMkLst>
        <pc:spChg chg="mod">
          <ac:chgData name="Jacqui Read" userId="a9be0418-04e4-4f4b-a54d-7f08eabe7632" providerId="ADAL" clId="{9E6E4C92-4FEC-4381-B174-D388E6B3C558}" dt="2021-05-19T13:43:44.954" v="5668" actId="20577"/>
          <ac:spMkLst>
            <pc:docMk/>
            <pc:sldMk cId="3595507113" sldId="325"/>
            <ac:spMk id="3" creationId="{F708D1E8-82A3-4A87-8FD6-A32071C7FE46}"/>
          </ac:spMkLst>
        </pc:spChg>
        <pc:spChg chg="add del mod">
          <ac:chgData name="Jacqui Read" userId="a9be0418-04e4-4f4b-a54d-7f08eabe7632" providerId="ADAL" clId="{9E6E4C92-4FEC-4381-B174-D388E6B3C558}" dt="2021-05-19T13:45:09.228" v="5899" actId="478"/>
          <ac:spMkLst>
            <pc:docMk/>
            <pc:sldMk cId="3595507113" sldId="325"/>
            <ac:spMk id="5" creationId="{F4ED21B0-A068-41E4-B4E4-B245D919ECE1}"/>
          </ac:spMkLst>
        </pc:spChg>
        <pc:spChg chg="del">
          <ac:chgData name="Jacqui Read" userId="a9be0418-04e4-4f4b-a54d-7f08eabe7632" providerId="ADAL" clId="{9E6E4C92-4FEC-4381-B174-D388E6B3C558}" dt="2021-05-19T13:45:10.330" v="5900" actId="478"/>
          <ac:spMkLst>
            <pc:docMk/>
            <pc:sldMk cId="3595507113" sldId="325"/>
            <ac:spMk id="6" creationId="{C8CAF336-96CE-4464-BF90-FE38B97D8B09}"/>
          </ac:spMkLst>
        </pc:spChg>
        <pc:spChg chg="del">
          <ac:chgData name="Jacqui Read" userId="a9be0418-04e4-4f4b-a54d-7f08eabe7632" providerId="ADAL" clId="{9E6E4C92-4FEC-4381-B174-D388E6B3C558}" dt="2021-05-19T13:45:16.414" v="5901" actId="478"/>
          <ac:spMkLst>
            <pc:docMk/>
            <pc:sldMk cId="3595507113" sldId="325"/>
            <ac:spMk id="7" creationId="{3C28871E-3E35-4ECC-B0DF-B56DE7F2C7E9}"/>
          </ac:spMkLst>
        </pc:spChg>
        <pc:spChg chg="del">
          <ac:chgData name="Jacqui Read" userId="a9be0418-04e4-4f4b-a54d-7f08eabe7632" providerId="ADAL" clId="{9E6E4C92-4FEC-4381-B174-D388E6B3C558}" dt="2021-05-19T13:45:16.414" v="5901" actId="478"/>
          <ac:spMkLst>
            <pc:docMk/>
            <pc:sldMk cId="3595507113" sldId="325"/>
            <ac:spMk id="8" creationId="{94509798-8F8E-41B7-9CC6-09237F38799F}"/>
          </ac:spMkLst>
        </pc:spChg>
        <pc:spChg chg="del">
          <ac:chgData name="Jacqui Read" userId="a9be0418-04e4-4f4b-a54d-7f08eabe7632" providerId="ADAL" clId="{9E6E4C92-4FEC-4381-B174-D388E6B3C558}" dt="2021-05-19T13:45:16.414" v="5901" actId="478"/>
          <ac:spMkLst>
            <pc:docMk/>
            <pc:sldMk cId="3595507113" sldId="325"/>
            <ac:spMk id="9" creationId="{1A9F39DE-EAC2-4208-9059-E7617B862AC8}"/>
          </ac:spMkLst>
        </pc:spChg>
        <pc:spChg chg="add mod">
          <ac:chgData name="Jacqui Read" userId="a9be0418-04e4-4f4b-a54d-7f08eabe7632" providerId="ADAL" clId="{9E6E4C92-4FEC-4381-B174-D388E6B3C558}" dt="2021-05-19T13:49:33.836" v="6000" actId="207"/>
          <ac:spMkLst>
            <pc:docMk/>
            <pc:sldMk cId="3595507113" sldId="325"/>
            <ac:spMk id="13" creationId="{7A911F8B-FAF2-43A4-8F10-A7B85E92DC98}"/>
          </ac:spMkLst>
        </pc:spChg>
        <pc:spChg chg="del">
          <ac:chgData name="Jacqui Read" userId="a9be0418-04e4-4f4b-a54d-7f08eabe7632" providerId="ADAL" clId="{9E6E4C92-4FEC-4381-B174-D388E6B3C558}" dt="2021-05-19T13:45:16.414" v="5901" actId="478"/>
          <ac:spMkLst>
            <pc:docMk/>
            <pc:sldMk cId="3595507113" sldId="325"/>
            <ac:spMk id="14" creationId="{5A0A2B76-8DA2-4C39-86C7-EAD305F94C4D}"/>
          </ac:spMkLst>
        </pc:spChg>
        <pc:spChg chg="del">
          <ac:chgData name="Jacqui Read" userId="a9be0418-04e4-4f4b-a54d-7f08eabe7632" providerId="ADAL" clId="{9E6E4C92-4FEC-4381-B174-D388E6B3C558}" dt="2021-05-19T13:45:16.414" v="5901" actId="478"/>
          <ac:spMkLst>
            <pc:docMk/>
            <pc:sldMk cId="3595507113" sldId="325"/>
            <ac:spMk id="15" creationId="{3A5A0FEA-2D3F-40B7-B2A4-364EA472A201}"/>
          </ac:spMkLst>
        </pc:spChg>
        <pc:spChg chg="add mod">
          <ac:chgData name="Jacqui Read" userId="a9be0418-04e4-4f4b-a54d-7f08eabe7632" providerId="ADAL" clId="{9E6E4C92-4FEC-4381-B174-D388E6B3C558}" dt="2021-05-19T13:49:06.843" v="5960" actId="20577"/>
          <ac:spMkLst>
            <pc:docMk/>
            <pc:sldMk cId="3595507113" sldId="325"/>
            <ac:spMk id="16" creationId="{0B112F26-1AA8-4124-B40B-BF4DA2484E47}"/>
          </ac:spMkLst>
        </pc:spChg>
        <pc:spChg chg="add mod">
          <ac:chgData name="Jacqui Read" userId="a9be0418-04e4-4f4b-a54d-7f08eabe7632" providerId="ADAL" clId="{9E6E4C92-4FEC-4381-B174-D388E6B3C558}" dt="2021-05-19T13:49:15.250" v="5979" actId="20577"/>
          <ac:spMkLst>
            <pc:docMk/>
            <pc:sldMk cId="3595507113" sldId="325"/>
            <ac:spMk id="17" creationId="{DF664A1E-E2DB-4BBC-A3DC-072C6D615C5B}"/>
          </ac:spMkLst>
        </pc:spChg>
        <pc:spChg chg="add mod">
          <ac:chgData name="Jacqui Read" userId="a9be0418-04e4-4f4b-a54d-7f08eabe7632" providerId="ADAL" clId="{9E6E4C92-4FEC-4381-B174-D388E6B3C558}" dt="2021-05-19T13:49:45.331" v="6002" actId="20577"/>
          <ac:spMkLst>
            <pc:docMk/>
            <pc:sldMk cId="3595507113" sldId="325"/>
            <ac:spMk id="18" creationId="{3B2D092E-F832-4B50-9331-8BA73C1973D7}"/>
          </ac:spMkLst>
        </pc:spChg>
        <pc:picChg chg="del">
          <ac:chgData name="Jacqui Read" userId="a9be0418-04e4-4f4b-a54d-7f08eabe7632" providerId="ADAL" clId="{9E6E4C92-4FEC-4381-B174-D388E6B3C558}" dt="2021-05-19T13:45:05.031" v="5898" actId="478"/>
          <ac:picMkLst>
            <pc:docMk/>
            <pc:sldMk cId="3595507113" sldId="325"/>
            <ac:picMk id="12" creationId="{D07E95E1-CEC7-4C3D-BE2A-E8B96FFEBDDE}"/>
          </ac:picMkLst>
        </pc:picChg>
        <pc:picChg chg="add mod">
          <ac:chgData name="Jacqui Read" userId="a9be0418-04e4-4f4b-a54d-7f08eabe7632" providerId="ADAL" clId="{9E6E4C92-4FEC-4381-B174-D388E6B3C558}" dt="2021-05-19T13:48:15.831" v="5920" actId="1076"/>
          <ac:picMkLst>
            <pc:docMk/>
            <pc:sldMk cId="3595507113" sldId="325"/>
            <ac:picMk id="19" creationId="{E9B07B10-5B05-4F33-B9FE-C7D4C7B8154B}"/>
          </ac:picMkLst>
        </pc:picChg>
      </pc:sldChg>
      <pc:sldChg chg="addSp delSp modSp add mod modTransition modAnim modNotesTx">
        <pc:chgData name="Jacqui Read" userId="a9be0418-04e4-4f4b-a54d-7f08eabe7632" providerId="ADAL" clId="{9E6E4C92-4FEC-4381-B174-D388E6B3C558}" dt="2021-05-19T13:55:00.098" v="6030" actId="6549"/>
        <pc:sldMkLst>
          <pc:docMk/>
          <pc:sldMk cId="1312411602" sldId="326"/>
        </pc:sldMkLst>
        <pc:spChg chg="add del">
          <ac:chgData name="Jacqui Read" userId="a9be0418-04e4-4f4b-a54d-7f08eabe7632" providerId="ADAL" clId="{9E6E4C92-4FEC-4381-B174-D388E6B3C558}" dt="2021-05-19T13:50:51.823" v="6011" actId="478"/>
          <ac:spMkLst>
            <pc:docMk/>
            <pc:sldMk cId="1312411602" sldId="326"/>
            <ac:spMk id="13" creationId="{7A911F8B-FAF2-43A4-8F10-A7B85E92DC98}"/>
          </ac:spMkLst>
        </pc:spChg>
        <pc:spChg chg="mod ord">
          <ac:chgData name="Jacqui Read" userId="a9be0418-04e4-4f4b-a54d-7f08eabe7632" providerId="ADAL" clId="{9E6E4C92-4FEC-4381-B174-D388E6B3C558}" dt="2021-05-19T13:52:36.032" v="6021" actId="1076"/>
          <ac:spMkLst>
            <pc:docMk/>
            <pc:sldMk cId="1312411602" sldId="326"/>
            <ac:spMk id="18" creationId="{3B2D092E-F832-4B50-9331-8BA73C1973D7}"/>
          </ac:spMkLst>
        </pc:spChg>
        <pc:picChg chg="add del">
          <ac:chgData name="Jacqui Read" userId="a9be0418-04e4-4f4b-a54d-7f08eabe7632" providerId="ADAL" clId="{9E6E4C92-4FEC-4381-B174-D388E6B3C558}" dt="2021-05-19T13:50:51.823" v="6011" actId="478"/>
          <ac:picMkLst>
            <pc:docMk/>
            <pc:sldMk cId="1312411602" sldId="326"/>
            <ac:picMk id="19" creationId="{E9B07B10-5B05-4F33-B9FE-C7D4C7B8154B}"/>
          </ac:picMkLst>
        </pc:picChg>
      </pc:sldChg>
    </pc:docChg>
  </pc:docChgLst>
  <pc:docChgLst>
    <pc:chgData name="Jacqui Read" userId="a9be0418-04e4-4f4b-a54d-7f08eabe7632" providerId="ADAL" clId="{02E4BA53-1C07-4771-9C11-642ADE1BE34A}"/>
    <pc:docChg chg="undo redo custSel addSld delSld modSld sldOrd modMainMaster addSection modSection modShowInfo">
      <pc:chgData name="Jacqui Read" userId="a9be0418-04e4-4f4b-a54d-7f08eabe7632" providerId="ADAL" clId="{02E4BA53-1C07-4771-9C11-642ADE1BE34A}" dt="2021-05-21T15:57:00.793" v="8284" actId="47"/>
      <pc:docMkLst>
        <pc:docMk/>
      </pc:docMkLst>
      <pc:sldChg chg="addSp delSp modSp mod modTransition modAnim modNotesTx">
        <pc:chgData name="Jacqui Read" userId="a9be0418-04e4-4f4b-a54d-7f08eabe7632" providerId="ADAL" clId="{02E4BA53-1C07-4771-9C11-642ADE1BE34A}" dt="2021-05-21T15:02:37.750" v="8095"/>
        <pc:sldMkLst>
          <pc:docMk/>
          <pc:sldMk cId="33141288" sldId="256"/>
        </pc:sldMkLst>
        <pc:spChg chg="mod">
          <ac:chgData name="Jacqui Read" userId="a9be0418-04e4-4f4b-a54d-7f08eabe7632" providerId="ADAL" clId="{02E4BA53-1C07-4771-9C11-642ADE1BE34A}" dt="2021-05-20T19:05:12.861" v="3510" actId="20577"/>
          <ac:spMkLst>
            <pc:docMk/>
            <pc:sldMk cId="33141288" sldId="256"/>
            <ac:spMk id="2" creationId="{5514DD75-F008-4C3B-A404-6A4118C8F50B}"/>
          </ac:spMkLst>
        </pc:spChg>
        <pc:picChg chg="add del mod">
          <ac:chgData name="Jacqui Read" userId="a9be0418-04e4-4f4b-a54d-7f08eabe7632" providerId="ADAL" clId="{02E4BA53-1C07-4771-9C11-642ADE1BE34A}" dt="2021-05-21T14:35:43.497" v="8066"/>
          <ac:picMkLst>
            <pc:docMk/>
            <pc:sldMk cId="33141288" sldId="256"/>
            <ac:picMk id="4" creationId="{012F36EE-E946-4A5A-A218-784A5BED3D5D}"/>
          </ac:picMkLst>
        </pc:picChg>
        <pc:picChg chg="add del mod">
          <ac:chgData name="Jacqui Read" userId="a9be0418-04e4-4f4b-a54d-7f08eabe7632" providerId="ADAL" clId="{02E4BA53-1C07-4771-9C11-642ADE1BE34A}" dt="2021-05-21T14:10:12.998" v="8019"/>
          <ac:picMkLst>
            <pc:docMk/>
            <pc:sldMk cId="33141288" sldId="256"/>
            <ac:picMk id="4" creationId="{04D15826-9303-4523-A931-482AFD56D9D8}"/>
          </ac:picMkLst>
        </pc:picChg>
        <pc:picChg chg="add del mod">
          <ac:chgData name="Jacqui Read" userId="a9be0418-04e4-4f4b-a54d-7f08eabe7632" providerId="ADAL" clId="{02E4BA53-1C07-4771-9C11-642ADE1BE34A}" dt="2021-05-21T14:53:38.574" v="8079"/>
          <ac:picMkLst>
            <pc:docMk/>
            <pc:sldMk cId="33141288" sldId="256"/>
            <ac:picMk id="4" creationId="{93A79CFD-257A-4C9B-8D05-48D0FF836ABC}"/>
          </ac:picMkLst>
        </pc:pic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33141288" sldId="256"/>
            <ac:picMk id="5" creationId="{63651010-7070-4F73-8C0B-10AB25443783}"/>
          </ac:picMkLst>
        </pc:picChg>
        <pc:picChg chg="add del mod">
          <ac:chgData name="Jacqui Read" userId="a9be0418-04e4-4f4b-a54d-7f08eabe7632" providerId="ADAL" clId="{02E4BA53-1C07-4771-9C11-642ADE1BE34A}" dt="2021-05-21T14:37:30.261" v="8069"/>
          <ac:picMkLst>
            <pc:docMk/>
            <pc:sldMk cId="33141288" sldId="256"/>
            <ac:picMk id="5" creationId="{7C83CE95-5388-47D1-94E1-E9D8B3431A08}"/>
          </ac:picMkLst>
        </pc:picChg>
        <pc:picChg chg="add del mod">
          <ac:chgData name="Jacqui Read" userId="a9be0418-04e4-4f4b-a54d-7f08eabe7632" providerId="ADAL" clId="{02E4BA53-1C07-4771-9C11-642ADE1BE34A}" dt="2021-05-21T14:56:28.514" v="8081"/>
          <ac:picMkLst>
            <pc:docMk/>
            <pc:sldMk cId="33141288" sldId="256"/>
            <ac:picMk id="5" creationId="{F2CF01F7-2A6C-403B-9348-8C84A14ECB69}"/>
          </ac:picMkLst>
        </pc:picChg>
        <pc:picChg chg="add del mod">
          <ac:chgData name="Jacqui Read" userId="a9be0418-04e4-4f4b-a54d-7f08eabe7632" providerId="ADAL" clId="{02E4BA53-1C07-4771-9C11-642ADE1BE34A}" dt="2021-05-21T14:42:56.384" v="8073"/>
          <ac:picMkLst>
            <pc:docMk/>
            <pc:sldMk cId="33141288" sldId="256"/>
            <ac:picMk id="6" creationId="{29A81978-E4DD-4135-9654-C46F1BD14423}"/>
          </ac:picMkLst>
        </pc:picChg>
        <pc:picChg chg="add del mod">
          <ac:chgData name="Jacqui Read" userId="a9be0418-04e4-4f4b-a54d-7f08eabe7632" providerId="ADAL" clId="{02E4BA53-1C07-4771-9C11-642ADE1BE34A}" dt="2021-05-21T14:58:08.321" v="8083"/>
          <ac:picMkLst>
            <pc:docMk/>
            <pc:sldMk cId="33141288" sldId="256"/>
            <ac:picMk id="6" creationId="{3B599C7E-1C29-4C94-99E1-71D61A1A8AA4}"/>
          </ac:picMkLst>
        </pc:picChg>
        <pc:picChg chg="add del mod">
          <ac:chgData name="Jacqui Read" userId="a9be0418-04e4-4f4b-a54d-7f08eabe7632" providerId="ADAL" clId="{02E4BA53-1C07-4771-9C11-642ADE1BE34A}" dt="2021-05-21T14:32:17.889" v="8060"/>
          <ac:picMkLst>
            <pc:docMk/>
            <pc:sldMk cId="33141288" sldId="256"/>
            <ac:picMk id="6" creationId="{7C29650C-7A03-450D-967B-25833810CD54}"/>
          </ac:picMkLst>
        </pc:picChg>
        <pc:picChg chg="add del mod">
          <ac:chgData name="Jacqui Read" userId="a9be0418-04e4-4f4b-a54d-7f08eabe7632" providerId="ADAL" clId="{02E4BA53-1C07-4771-9C11-642ADE1BE34A}" dt="2021-05-21T14:33:06.855" v="8061"/>
          <ac:picMkLst>
            <pc:docMk/>
            <pc:sldMk cId="33141288" sldId="256"/>
            <ac:picMk id="7" creationId="{69D4223B-2C01-46BD-967A-C99CB3BFF465}"/>
          </ac:picMkLst>
        </pc:picChg>
        <pc:picChg chg="add del mod">
          <ac:chgData name="Jacqui Read" userId="a9be0418-04e4-4f4b-a54d-7f08eabe7632" providerId="ADAL" clId="{02E4BA53-1C07-4771-9C11-642ADE1BE34A}" dt="2021-05-21T14:52:23.788" v="8077"/>
          <ac:picMkLst>
            <pc:docMk/>
            <pc:sldMk cId="33141288" sldId="256"/>
            <ac:picMk id="7" creationId="{D95843AC-090D-45D8-AEF4-5A38CD2CDB33}"/>
          </ac:picMkLst>
        </pc:picChg>
        <pc:picChg chg="add del mod">
          <ac:chgData name="Jacqui Read" userId="a9be0418-04e4-4f4b-a54d-7f08eabe7632" providerId="ADAL" clId="{02E4BA53-1C07-4771-9C11-642ADE1BE34A}" dt="2021-05-21T14:59:06.988" v="8085"/>
          <ac:picMkLst>
            <pc:docMk/>
            <pc:sldMk cId="33141288" sldId="256"/>
            <ac:picMk id="8" creationId="{49F77075-7B52-449D-A29C-E66C80F8E3F0}"/>
          </ac:picMkLst>
        </pc:picChg>
        <pc:picChg chg="add del mod">
          <ac:chgData name="Jacqui Read" userId="a9be0418-04e4-4f4b-a54d-7f08eabe7632" providerId="ADAL" clId="{02E4BA53-1C07-4771-9C11-642ADE1BE34A}" dt="2021-05-21T14:33:41.119" v="8062"/>
          <ac:picMkLst>
            <pc:docMk/>
            <pc:sldMk cId="33141288" sldId="256"/>
            <ac:picMk id="8" creationId="{E22AB43B-B6A2-4173-8914-2BE5DC82402C}"/>
          </ac:picMkLst>
        </pc:picChg>
        <pc:picChg chg="add del mod">
          <ac:chgData name="Jacqui Read" userId="a9be0418-04e4-4f4b-a54d-7f08eabe7632" providerId="ADAL" clId="{02E4BA53-1C07-4771-9C11-642ADE1BE34A}" dt="2021-05-21T14:34:53.005" v="8064"/>
          <ac:picMkLst>
            <pc:docMk/>
            <pc:sldMk cId="33141288" sldId="256"/>
            <ac:picMk id="9" creationId="{3121406B-F58E-468F-BBE2-43D04541A4C6}"/>
          </ac:picMkLst>
        </pc:picChg>
        <pc:picChg chg="add del mod">
          <ac:chgData name="Jacqui Read" userId="a9be0418-04e4-4f4b-a54d-7f08eabe7632" providerId="ADAL" clId="{02E4BA53-1C07-4771-9C11-642ADE1BE34A}" dt="2021-05-21T15:02:26.977" v="8094"/>
          <ac:picMkLst>
            <pc:docMk/>
            <pc:sldMk cId="33141288" sldId="256"/>
            <ac:picMk id="9" creationId="{EB3CCF07-9CAD-46F2-BC30-22064310E132}"/>
          </ac:picMkLst>
        </pc:picChg>
        <pc:picChg chg="add mod">
          <ac:chgData name="Jacqui Read" userId="a9be0418-04e4-4f4b-a54d-7f08eabe7632" providerId="ADAL" clId="{02E4BA53-1C07-4771-9C11-642ADE1BE34A}" dt="2021-05-21T15:02:37.750" v="8095"/>
          <ac:picMkLst>
            <pc:docMk/>
            <pc:sldMk cId="33141288" sldId="256"/>
            <ac:picMk id="10" creationId="{30998FA9-6C38-471C-A2CD-5AF8EF2CF296}"/>
          </ac:picMkLst>
        </pc:picChg>
      </pc:sldChg>
      <pc:sldChg chg="addSp delSp modSp mod modTransition modAnim modNotesTx">
        <pc:chgData name="Jacqui Read" userId="a9be0418-04e4-4f4b-a54d-7f08eabe7632" providerId="ADAL" clId="{02E4BA53-1C07-4771-9C11-642ADE1BE34A}" dt="2021-05-21T14:59:28.052" v="8086"/>
        <pc:sldMkLst>
          <pc:docMk/>
          <pc:sldMk cId="2141719043" sldId="257"/>
        </pc:sldMkLst>
        <pc:spChg chg="mod">
          <ac:chgData name="Jacqui Read" userId="a9be0418-04e4-4f4b-a54d-7f08eabe7632" providerId="ADAL" clId="{02E4BA53-1C07-4771-9C11-642ADE1BE34A}" dt="2021-05-21T11:59:47.406" v="6590" actId="20577"/>
          <ac:spMkLst>
            <pc:docMk/>
            <pc:sldMk cId="2141719043" sldId="257"/>
            <ac:spMk id="4" creationId="{C2BFDDB8-173F-4BF4-A708-EFC93E074D16}"/>
          </ac:spMkLst>
        </pc:spChg>
        <pc:picChg chg="add del mod">
          <ac:chgData name="Jacqui Read" userId="a9be0418-04e4-4f4b-a54d-7f08eabe7632" providerId="ADAL" clId="{02E4BA53-1C07-4771-9C11-642ADE1BE34A}" dt="2021-05-21T14:10:12.998" v="8019"/>
          <ac:picMkLst>
            <pc:docMk/>
            <pc:sldMk cId="2141719043" sldId="257"/>
            <ac:picMk id="2" creationId="{0D14235F-08CF-4EDE-8E13-6A39EE4714E3}"/>
          </ac:picMkLst>
        </pc:picChg>
        <pc:picChg chg="add del mod">
          <ac:chgData name="Jacqui Read" userId="a9be0418-04e4-4f4b-a54d-7f08eabe7632" providerId="ADAL" clId="{02E4BA53-1C07-4771-9C11-642ADE1BE34A}" dt="2021-05-21T14:37:30.261" v="8069"/>
          <ac:picMkLst>
            <pc:docMk/>
            <pc:sldMk cId="2141719043" sldId="257"/>
            <ac:picMk id="2" creationId="{21778C95-055B-4892-A659-E9EA009ABD17}"/>
          </ac:picMkLst>
        </pc:picChg>
        <pc:picChg chg="add del mod">
          <ac:chgData name="Jacqui Read" userId="a9be0418-04e4-4f4b-a54d-7f08eabe7632" providerId="ADAL" clId="{02E4BA53-1C07-4771-9C11-642ADE1BE34A}" dt="2021-05-21T14:53:38.574" v="8079"/>
          <ac:picMkLst>
            <pc:docMk/>
            <pc:sldMk cId="2141719043" sldId="257"/>
            <ac:picMk id="2" creationId="{698FF892-BEE2-43F9-8B3D-5BBC058B7662}"/>
          </ac:picMkLst>
        </pc:pic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2141719043" sldId="257"/>
            <ac:picMk id="3" creationId="{428CD640-3935-45F8-808D-99E8B9B92DE9}"/>
          </ac:picMkLst>
        </pc:picChg>
        <pc:picChg chg="add del mod">
          <ac:chgData name="Jacqui Read" userId="a9be0418-04e4-4f4b-a54d-7f08eabe7632" providerId="ADAL" clId="{02E4BA53-1C07-4771-9C11-642ADE1BE34A}" dt="2021-05-21T14:38:47.212" v="8071"/>
          <ac:picMkLst>
            <pc:docMk/>
            <pc:sldMk cId="2141719043" sldId="257"/>
            <ac:picMk id="3" creationId="{E1568596-6D6A-4896-8DDE-4CDC1006D906}"/>
          </ac:picMkLst>
        </pc:picChg>
        <pc:picChg chg="add del mod">
          <ac:chgData name="Jacqui Read" userId="a9be0418-04e4-4f4b-a54d-7f08eabe7632" providerId="ADAL" clId="{02E4BA53-1C07-4771-9C11-642ADE1BE34A}" dt="2021-05-21T14:56:28.514" v="8081"/>
          <ac:picMkLst>
            <pc:docMk/>
            <pc:sldMk cId="2141719043" sldId="257"/>
            <ac:picMk id="3" creationId="{E496C54B-939D-442F-86E0-B7A382887033}"/>
          </ac:picMkLst>
        </pc:picChg>
        <pc:picChg chg="add del mod">
          <ac:chgData name="Jacqui Read" userId="a9be0418-04e4-4f4b-a54d-7f08eabe7632" providerId="ADAL" clId="{02E4BA53-1C07-4771-9C11-642ADE1BE34A}" dt="2021-05-21T14:42:56.384" v="8073"/>
          <ac:picMkLst>
            <pc:docMk/>
            <pc:sldMk cId="2141719043" sldId="257"/>
            <ac:picMk id="5" creationId="{36BB39F9-8DBA-4772-B18B-CC2023C496F0}"/>
          </ac:picMkLst>
        </pc:picChg>
        <pc:picChg chg="add del mod">
          <ac:chgData name="Jacqui Read" userId="a9be0418-04e4-4f4b-a54d-7f08eabe7632" providerId="ADAL" clId="{02E4BA53-1C07-4771-9C11-642ADE1BE34A}" dt="2021-05-21T14:32:17.889" v="8060"/>
          <ac:picMkLst>
            <pc:docMk/>
            <pc:sldMk cId="2141719043" sldId="257"/>
            <ac:picMk id="5" creationId="{554A6608-6F1B-4AB6-8B9D-D04639A357D2}"/>
          </ac:picMkLst>
        </pc:picChg>
        <pc:picChg chg="add del mod">
          <ac:chgData name="Jacqui Read" userId="a9be0418-04e4-4f4b-a54d-7f08eabe7632" providerId="ADAL" clId="{02E4BA53-1C07-4771-9C11-642ADE1BE34A}" dt="2021-05-21T14:58:08.321" v="8083"/>
          <ac:picMkLst>
            <pc:docMk/>
            <pc:sldMk cId="2141719043" sldId="257"/>
            <ac:picMk id="5" creationId="{A4818A8C-9058-4587-A5A4-F8573D5EA4EA}"/>
          </ac:picMkLst>
        </pc:picChg>
        <pc:picChg chg="add del mod">
          <ac:chgData name="Jacqui Read" userId="a9be0418-04e4-4f4b-a54d-7f08eabe7632" providerId="ADAL" clId="{02E4BA53-1C07-4771-9C11-642ADE1BE34A}" dt="2021-05-21T14:59:06.988" v="8085"/>
          <ac:picMkLst>
            <pc:docMk/>
            <pc:sldMk cId="2141719043" sldId="257"/>
            <ac:picMk id="6" creationId="{D3B56393-AC30-4BAE-8F04-A580FEAB4604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2141719043" sldId="257"/>
            <ac:picMk id="6" creationId="{EF7EA98F-47BA-488F-9E7B-F52EBC56FC59}"/>
          </ac:picMkLst>
        </pc:picChg>
        <pc:picChg chg="add del mod">
          <ac:chgData name="Jacqui Read" userId="a9be0418-04e4-4f4b-a54d-7f08eabe7632" providerId="ADAL" clId="{02E4BA53-1C07-4771-9C11-642ADE1BE34A}" dt="2021-05-21T14:52:23.788" v="8077"/>
          <ac:picMkLst>
            <pc:docMk/>
            <pc:sldMk cId="2141719043" sldId="257"/>
            <ac:picMk id="7" creationId="{4FEF8ACB-A5D2-4299-BE78-EB6A18371CB9}"/>
          </ac:picMkLst>
        </pc:picChg>
        <pc:picChg chg="add mod">
          <ac:chgData name="Jacqui Read" userId="a9be0418-04e4-4f4b-a54d-7f08eabe7632" providerId="ADAL" clId="{02E4BA53-1C07-4771-9C11-642ADE1BE34A}" dt="2021-05-21T14:59:28.052" v="8086"/>
          <ac:picMkLst>
            <pc:docMk/>
            <pc:sldMk cId="2141719043" sldId="257"/>
            <ac:picMk id="8" creationId="{02F534B4-163D-425B-9119-C47565BF5A80}"/>
          </ac:picMkLst>
        </pc:picChg>
      </pc:sldChg>
      <pc:sldChg chg="addSp delSp modSp modTransition modAnim modNotesTx">
        <pc:chgData name="Jacqui Read" userId="a9be0418-04e4-4f4b-a54d-7f08eabe7632" providerId="ADAL" clId="{02E4BA53-1C07-4771-9C11-642ADE1BE34A}" dt="2021-05-21T15:02:04.475" v="8093"/>
        <pc:sldMkLst>
          <pc:docMk/>
          <pc:sldMk cId="3298288691" sldId="258"/>
        </pc:sldMkLst>
        <pc:picChg chg="add del mod">
          <ac:chgData name="Jacqui Read" userId="a9be0418-04e4-4f4b-a54d-7f08eabe7632" providerId="ADAL" clId="{02E4BA53-1C07-4771-9C11-642ADE1BE34A}" dt="2021-05-21T14:10:12.998" v="8019"/>
          <ac:picMkLst>
            <pc:docMk/>
            <pc:sldMk cId="3298288691" sldId="258"/>
            <ac:picMk id="4" creationId="{21DFD19A-A13D-474F-8FB3-91904D7C7904}"/>
          </ac:picMkLst>
        </pc:picChg>
        <pc:picChg chg="add del mod">
          <ac:chgData name="Jacqui Read" userId="a9be0418-04e4-4f4b-a54d-7f08eabe7632" providerId="ADAL" clId="{02E4BA53-1C07-4771-9C11-642ADE1BE34A}" dt="2021-05-21T14:38:47.212" v="8071"/>
          <ac:picMkLst>
            <pc:docMk/>
            <pc:sldMk cId="3298288691" sldId="258"/>
            <ac:picMk id="4" creationId="{FBABFA7B-3DA3-4EEE-9485-8C03659971BF}"/>
          </ac:picMkLst>
        </pc:picChg>
        <pc:picChg chg="add del mod">
          <ac:chgData name="Jacqui Read" userId="a9be0418-04e4-4f4b-a54d-7f08eabe7632" providerId="ADAL" clId="{02E4BA53-1C07-4771-9C11-642ADE1BE34A}" dt="2021-05-21T14:53:38.574" v="8079"/>
          <ac:picMkLst>
            <pc:docMk/>
            <pc:sldMk cId="3298288691" sldId="258"/>
            <ac:picMk id="4" creationId="{FD68286E-C1E2-4F9E-8A61-DC83A5E1EBAB}"/>
          </ac:picMkLst>
        </pc:picChg>
        <pc:picChg chg="add del mod">
          <ac:chgData name="Jacqui Read" userId="a9be0418-04e4-4f4b-a54d-7f08eabe7632" providerId="ADAL" clId="{02E4BA53-1C07-4771-9C11-642ADE1BE34A}" dt="2021-05-21T14:52:23.788" v="8077"/>
          <ac:picMkLst>
            <pc:docMk/>
            <pc:sldMk cId="3298288691" sldId="258"/>
            <ac:picMk id="5" creationId="{683C8001-429A-41F1-B9AA-7A26E5FF6AF8}"/>
          </ac:picMkLst>
        </pc:pic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3298288691" sldId="258"/>
            <ac:picMk id="5" creationId="{A77E2DFA-2B60-4856-BA0D-4A69BD0B97BC}"/>
          </ac:picMkLst>
        </pc:picChg>
        <pc:picChg chg="add del mod">
          <ac:chgData name="Jacqui Read" userId="a9be0418-04e4-4f4b-a54d-7f08eabe7632" providerId="ADAL" clId="{02E4BA53-1C07-4771-9C11-642ADE1BE34A}" dt="2021-05-21T14:56:28.514" v="8081"/>
          <ac:picMkLst>
            <pc:docMk/>
            <pc:sldMk cId="3298288691" sldId="258"/>
            <ac:picMk id="6" creationId="{27DE8605-9DA0-482E-9BD1-31EC7BB080F6}"/>
          </ac:picMkLst>
        </pc:picChg>
        <pc:picChg chg="add del mod">
          <ac:chgData name="Jacqui Read" userId="a9be0418-04e4-4f4b-a54d-7f08eabe7632" providerId="ADAL" clId="{02E4BA53-1C07-4771-9C11-642ADE1BE34A}" dt="2021-05-21T14:32:17.889" v="8060"/>
          <ac:picMkLst>
            <pc:docMk/>
            <pc:sldMk cId="3298288691" sldId="258"/>
            <ac:picMk id="6" creationId="{B44446EF-0897-4694-96DF-27DE17F8D324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3298288691" sldId="258"/>
            <ac:picMk id="7" creationId="{1AF12D91-3D69-4F4E-9B63-A740CA019196}"/>
          </ac:picMkLst>
        </pc:picChg>
        <pc:picChg chg="add del mod">
          <ac:chgData name="Jacqui Read" userId="a9be0418-04e4-4f4b-a54d-7f08eabe7632" providerId="ADAL" clId="{02E4BA53-1C07-4771-9C11-642ADE1BE34A}" dt="2021-05-21T14:58:08.321" v="8083"/>
          <ac:picMkLst>
            <pc:docMk/>
            <pc:sldMk cId="3298288691" sldId="258"/>
            <ac:picMk id="7" creationId="{AF96D858-381E-40F5-B776-904CDB4944D4}"/>
          </ac:picMkLst>
        </pc:picChg>
        <pc:picChg chg="add del mod">
          <ac:chgData name="Jacqui Read" userId="a9be0418-04e4-4f4b-a54d-7f08eabe7632" providerId="ADAL" clId="{02E4BA53-1C07-4771-9C11-642ADE1BE34A}" dt="2021-05-21T14:59:06.988" v="8085"/>
          <ac:picMkLst>
            <pc:docMk/>
            <pc:sldMk cId="3298288691" sldId="258"/>
            <ac:picMk id="8" creationId="{EE9305F9-8EEC-46A9-B612-A91BB6332D24}"/>
          </ac:picMkLst>
        </pc:picChg>
        <pc:picChg chg="add del mod">
          <ac:chgData name="Jacqui Read" userId="a9be0418-04e4-4f4b-a54d-7f08eabe7632" providerId="ADAL" clId="{02E4BA53-1C07-4771-9C11-642ADE1BE34A}" dt="2021-05-21T14:59:55.508" v="8087"/>
          <ac:picMkLst>
            <pc:docMk/>
            <pc:sldMk cId="3298288691" sldId="258"/>
            <ac:picMk id="9" creationId="{A0C8B18D-7F4E-4237-BDD8-3FE3750BA809}"/>
          </ac:picMkLst>
        </pc:picChg>
        <pc:picChg chg="add del mod">
          <ac:chgData name="Jacqui Read" userId="a9be0418-04e4-4f4b-a54d-7f08eabe7632" providerId="ADAL" clId="{02E4BA53-1C07-4771-9C11-642ADE1BE34A}" dt="2021-05-21T15:00:56.492" v="8089"/>
          <ac:picMkLst>
            <pc:docMk/>
            <pc:sldMk cId="3298288691" sldId="258"/>
            <ac:picMk id="10" creationId="{BE6B93C9-D21E-40F7-82DD-B11A228002C4}"/>
          </ac:picMkLst>
        </pc:picChg>
        <pc:picChg chg="add mod">
          <ac:chgData name="Jacqui Read" userId="a9be0418-04e4-4f4b-a54d-7f08eabe7632" providerId="ADAL" clId="{02E4BA53-1C07-4771-9C11-642ADE1BE34A}" dt="2021-05-21T15:02:04.475" v="8093"/>
          <ac:picMkLst>
            <pc:docMk/>
            <pc:sldMk cId="3298288691" sldId="258"/>
            <ac:picMk id="11" creationId="{6EC8D78F-EE95-4847-B27F-5F21B2C08122}"/>
          </ac:picMkLst>
        </pc:picChg>
      </pc:sldChg>
      <pc:sldChg chg="addSp delSp modSp modTransition modAnim modNotesTx">
        <pc:chgData name="Jacqui Read" userId="a9be0418-04e4-4f4b-a54d-7f08eabe7632" providerId="ADAL" clId="{02E4BA53-1C07-4771-9C11-642ADE1BE34A}" dt="2021-05-21T15:02:04.475" v="8093"/>
        <pc:sldMkLst>
          <pc:docMk/>
          <pc:sldMk cId="693655241" sldId="259"/>
        </pc:sldMkLst>
        <pc:picChg chg="add del mod">
          <ac:chgData name="Jacqui Read" userId="a9be0418-04e4-4f4b-a54d-7f08eabe7632" providerId="ADAL" clId="{02E4BA53-1C07-4771-9C11-642ADE1BE34A}" dt="2021-05-21T14:10:12.998" v="8019"/>
          <ac:picMkLst>
            <pc:docMk/>
            <pc:sldMk cId="693655241" sldId="259"/>
            <ac:picMk id="2" creationId="{5D8ED9ED-914E-4869-AECA-E32EF086C846}"/>
          </ac:picMkLst>
        </pc:picChg>
        <pc:picChg chg="add del mod">
          <ac:chgData name="Jacqui Read" userId="a9be0418-04e4-4f4b-a54d-7f08eabe7632" providerId="ADAL" clId="{02E4BA53-1C07-4771-9C11-642ADE1BE34A}" dt="2021-05-21T14:53:38.574" v="8079"/>
          <ac:picMkLst>
            <pc:docMk/>
            <pc:sldMk cId="693655241" sldId="259"/>
            <ac:picMk id="2" creationId="{AEC3CD57-06C7-4A43-831A-77F1F6E69F2C}"/>
          </ac:picMkLst>
        </pc:picChg>
        <pc:picChg chg="add del mod">
          <ac:chgData name="Jacqui Read" userId="a9be0418-04e4-4f4b-a54d-7f08eabe7632" providerId="ADAL" clId="{02E4BA53-1C07-4771-9C11-642ADE1BE34A}" dt="2021-05-21T14:56:28.514" v="8081"/>
          <ac:picMkLst>
            <pc:docMk/>
            <pc:sldMk cId="693655241" sldId="259"/>
            <ac:picMk id="3" creationId="{7B24D273-3C34-4A54-BEF5-F309A9859C33}"/>
          </ac:picMkLst>
        </pc:pic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693655241" sldId="259"/>
            <ac:picMk id="3" creationId="{F90E98F9-7842-4814-8248-4542E0EA75F1}"/>
          </ac:picMkLst>
        </pc:picChg>
        <pc:picChg chg="add del mod">
          <ac:chgData name="Jacqui Read" userId="a9be0418-04e4-4f4b-a54d-7f08eabe7632" providerId="ADAL" clId="{02E4BA53-1C07-4771-9C11-642ADE1BE34A}" dt="2021-05-21T14:58:08.321" v="8083"/>
          <ac:picMkLst>
            <pc:docMk/>
            <pc:sldMk cId="693655241" sldId="259"/>
            <ac:picMk id="4" creationId="{AD62464D-1C28-43D0-A6E0-4618107D317F}"/>
          </ac:picMkLst>
        </pc:picChg>
        <pc:picChg chg="add del mod">
          <ac:chgData name="Jacqui Read" userId="a9be0418-04e4-4f4b-a54d-7f08eabe7632" providerId="ADAL" clId="{02E4BA53-1C07-4771-9C11-642ADE1BE34A}" dt="2021-05-21T14:32:17.889" v="8060"/>
          <ac:picMkLst>
            <pc:docMk/>
            <pc:sldMk cId="693655241" sldId="259"/>
            <ac:picMk id="4" creationId="{E99B5D77-6AC6-4065-B8E6-321F4839FC88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693655241" sldId="259"/>
            <ac:picMk id="5" creationId="{0DAD9CEF-2C89-40CB-9433-F7C2AAF19195}"/>
          </ac:picMkLst>
        </pc:picChg>
        <pc:picChg chg="add del mod">
          <ac:chgData name="Jacqui Read" userId="a9be0418-04e4-4f4b-a54d-7f08eabe7632" providerId="ADAL" clId="{02E4BA53-1C07-4771-9C11-642ADE1BE34A}" dt="2021-05-21T15:00:59.619" v="8090"/>
          <ac:picMkLst>
            <pc:docMk/>
            <pc:sldMk cId="693655241" sldId="259"/>
            <ac:picMk id="5" creationId="{5137112C-3B3A-4E6A-92A0-4536E0FD418D}"/>
          </ac:picMkLst>
        </pc:picChg>
        <pc:picChg chg="add mod">
          <ac:chgData name="Jacqui Read" userId="a9be0418-04e4-4f4b-a54d-7f08eabe7632" providerId="ADAL" clId="{02E4BA53-1C07-4771-9C11-642ADE1BE34A}" dt="2021-05-21T15:02:04.475" v="8093"/>
          <ac:picMkLst>
            <pc:docMk/>
            <pc:sldMk cId="693655241" sldId="259"/>
            <ac:picMk id="6" creationId="{55CB3269-C04C-4150-8FD7-8CE58ABBA87F}"/>
          </ac:picMkLst>
        </pc:picChg>
      </pc:sldChg>
      <pc:sldChg chg="addSp delSp modSp modTransition modAnim modNotesTx">
        <pc:chgData name="Jacqui Read" userId="a9be0418-04e4-4f4b-a54d-7f08eabe7632" providerId="ADAL" clId="{02E4BA53-1C07-4771-9C11-642ADE1BE34A}" dt="2021-05-21T15:02:04.475" v="8093"/>
        <pc:sldMkLst>
          <pc:docMk/>
          <pc:sldMk cId="844798894" sldId="260"/>
        </pc:sldMkLst>
        <pc:picChg chg="add del mod">
          <ac:chgData name="Jacqui Read" userId="a9be0418-04e4-4f4b-a54d-7f08eabe7632" providerId="ADAL" clId="{02E4BA53-1C07-4771-9C11-642ADE1BE34A}" dt="2021-05-21T14:53:38.574" v="8079"/>
          <ac:picMkLst>
            <pc:docMk/>
            <pc:sldMk cId="844798894" sldId="260"/>
            <ac:picMk id="2" creationId="{1D9F7935-5876-4DF1-B46F-340A321A04A9}"/>
          </ac:picMkLst>
        </pc:picChg>
        <pc:picChg chg="add del mod">
          <ac:chgData name="Jacqui Read" userId="a9be0418-04e4-4f4b-a54d-7f08eabe7632" providerId="ADAL" clId="{02E4BA53-1C07-4771-9C11-642ADE1BE34A}" dt="2021-05-21T14:10:12.998" v="8019"/>
          <ac:picMkLst>
            <pc:docMk/>
            <pc:sldMk cId="844798894" sldId="260"/>
            <ac:picMk id="2" creationId="{7E6A38A3-63D0-4D76-879F-9FBB9DDBA5D7}"/>
          </ac:picMkLst>
        </pc:picChg>
        <pc:picChg chg="add del mod">
          <ac:chgData name="Jacqui Read" userId="a9be0418-04e4-4f4b-a54d-7f08eabe7632" providerId="ADAL" clId="{02E4BA53-1C07-4771-9C11-642ADE1BE34A}" dt="2021-05-21T14:56:28.514" v="8081"/>
          <ac:picMkLst>
            <pc:docMk/>
            <pc:sldMk cId="844798894" sldId="260"/>
            <ac:picMk id="4" creationId="{8B126237-9FE2-4212-A7C4-C4A19A36558C}"/>
          </ac:picMkLst>
        </pc:pic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844798894" sldId="260"/>
            <ac:picMk id="4" creationId="{DB3CD07E-2956-4692-A988-6B407A39475B}"/>
          </ac:picMkLst>
        </pc:picChg>
        <pc:picChg chg="add del mod">
          <ac:chgData name="Jacqui Read" userId="a9be0418-04e4-4f4b-a54d-7f08eabe7632" providerId="ADAL" clId="{02E4BA53-1C07-4771-9C11-642ADE1BE34A}" dt="2021-05-21T14:58:08.321" v="8083"/>
          <ac:picMkLst>
            <pc:docMk/>
            <pc:sldMk cId="844798894" sldId="260"/>
            <ac:picMk id="5" creationId="{186CCBAB-79A1-4C2F-A123-A0353756C134}"/>
          </ac:picMkLst>
        </pc:picChg>
        <pc:picChg chg="add del mod">
          <ac:chgData name="Jacqui Read" userId="a9be0418-04e4-4f4b-a54d-7f08eabe7632" providerId="ADAL" clId="{02E4BA53-1C07-4771-9C11-642ADE1BE34A}" dt="2021-05-21T14:32:17.889" v="8060"/>
          <ac:picMkLst>
            <pc:docMk/>
            <pc:sldMk cId="844798894" sldId="260"/>
            <ac:picMk id="5" creationId="{E91BADF8-35AA-4E33-8218-C668A6C38BA1}"/>
          </ac:picMkLst>
        </pc:picChg>
        <pc:picChg chg="add del mod">
          <ac:chgData name="Jacqui Read" userId="a9be0418-04e4-4f4b-a54d-7f08eabe7632" providerId="ADAL" clId="{02E4BA53-1C07-4771-9C11-642ADE1BE34A}" dt="2021-05-21T15:01:01.980" v="8091"/>
          <ac:picMkLst>
            <pc:docMk/>
            <pc:sldMk cId="844798894" sldId="260"/>
            <ac:picMk id="7" creationId="{7B6E7AE8-852D-489B-ACC3-892F250DCE43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844798894" sldId="260"/>
            <ac:picMk id="7" creationId="{DFB46D7D-8A91-45FE-8712-43E5F01816EC}"/>
          </ac:picMkLst>
        </pc:picChg>
        <pc:picChg chg="add mod">
          <ac:chgData name="Jacqui Read" userId="a9be0418-04e4-4f4b-a54d-7f08eabe7632" providerId="ADAL" clId="{02E4BA53-1C07-4771-9C11-642ADE1BE34A}" dt="2021-05-21T15:02:04.475" v="8093"/>
          <ac:picMkLst>
            <pc:docMk/>
            <pc:sldMk cId="844798894" sldId="260"/>
            <ac:picMk id="9" creationId="{FBEFBC12-8770-495A-996F-53860D728509}"/>
          </ac:picMkLst>
        </pc:picChg>
      </pc:sldChg>
      <pc:sldChg chg="addSp delSp modSp modTransition modAnim modNotesTx">
        <pc:chgData name="Jacqui Read" userId="a9be0418-04e4-4f4b-a54d-7f08eabe7632" providerId="ADAL" clId="{02E4BA53-1C07-4771-9C11-642ADE1BE34A}" dt="2021-05-21T15:02:04.475" v="8093"/>
        <pc:sldMkLst>
          <pc:docMk/>
          <pc:sldMk cId="1910738264" sldId="261"/>
        </pc:sldMkLst>
        <pc:picChg chg="add del mod">
          <ac:chgData name="Jacqui Read" userId="a9be0418-04e4-4f4b-a54d-7f08eabe7632" providerId="ADAL" clId="{02E4BA53-1C07-4771-9C11-642ADE1BE34A}" dt="2021-05-21T14:56:28.514" v="8081"/>
          <ac:picMkLst>
            <pc:docMk/>
            <pc:sldMk cId="1910738264" sldId="261"/>
            <ac:picMk id="2" creationId="{6747B3CD-9ACE-4936-8852-397C6A47ECC9}"/>
          </ac:picMkLst>
        </pc:pic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1910738264" sldId="261"/>
            <ac:picMk id="2" creationId="{DB93BE2B-3920-4093-813F-01E65EAEC7A5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1910738264" sldId="261"/>
            <ac:picMk id="7" creationId="{8E3A823E-4CF3-4E76-8CCF-4D8CC2D8A9C2}"/>
          </ac:picMkLst>
        </pc:picChg>
        <pc:picChg chg="add del mod">
          <ac:chgData name="Jacqui Read" userId="a9be0418-04e4-4f4b-a54d-7f08eabe7632" providerId="ADAL" clId="{02E4BA53-1C07-4771-9C11-642ADE1BE34A}" dt="2021-05-21T14:58:08.321" v="8083"/>
          <ac:picMkLst>
            <pc:docMk/>
            <pc:sldMk cId="1910738264" sldId="261"/>
            <ac:picMk id="7" creationId="{F2E62364-F2AC-403D-A1ED-92DDE2044AF4}"/>
          </ac:picMkLst>
        </pc:picChg>
        <pc:picChg chg="add del mod">
          <ac:chgData name="Jacqui Read" userId="a9be0418-04e4-4f4b-a54d-7f08eabe7632" providerId="ADAL" clId="{02E4BA53-1C07-4771-9C11-642ADE1BE34A}" dt="2021-05-21T15:01:06.439" v="8092"/>
          <ac:picMkLst>
            <pc:docMk/>
            <pc:sldMk cId="1910738264" sldId="261"/>
            <ac:picMk id="8" creationId="{83EBD243-7EC5-4936-8AEF-379404D198A0}"/>
          </ac:picMkLst>
        </pc:picChg>
        <pc:picChg chg="add mod">
          <ac:chgData name="Jacqui Read" userId="a9be0418-04e4-4f4b-a54d-7f08eabe7632" providerId="ADAL" clId="{02E4BA53-1C07-4771-9C11-642ADE1BE34A}" dt="2021-05-21T15:02:04.475" v="8093"/>
          <ac:picMkLst>
            <pc:docMk/>
            <pc:sldMk cId="1910738264" sldId="261"/>
            <ac:picMk id="9" creationId="{C2196C80-6914-4AA7-9EC7-2E4B268A0F99}"/>
          </ac:picMkLst>
        </pc:picChg>
      </pc:sldChg>
      <pc:sldChg chg="addSp delSp modSp mod modTransition modAnim modNotesTx">
        <pc:chgData name="Jacqui Read" userId="a9be0418-04e4-4f4b-a54d-7f08eabe7632" providerId="ADAL" clId="{02E4BA53-1C07-4771-9C11-642ADE1BE34A}" dt="2021-05-21T15:02:04.475" v="8093"/>
        <pc:sldMkLst>
          <pc:docMk/>
          <pc:sldMk cId="1865244964" sldId="262"/>
        </pc:sldMkLst>
        <pc:spChg chg="mod">
          <ac:chgData name="Jacqui Read" userId="a9be0418-04e4-4f4b-a54d-7f08eabe7632" providerId="ADAL" clId="{02E4BA53-1C07-4771-9C11-642ADE1BE34A}" dt="2021-05-21T12:03:21.194" v="6678" actId="20577"/>
          <ac:spMkLst>
            <pc:docMk/>
            <pc:sldMk cId="1865244964" sldId="262"/>
            <ac:spMk id="2" creationId="{30A6C9F4-AC63-4933-A5BC-61684AADB81E}"/>
          </ac:spMkLst>
        </pc:spChg>
        <pc:spChg chg="add mod">
          <ac:chgData name="Jacqui Read" userId="a9be0418-04e4-4f4b-a54d-7f08eabe7632" providerId="ADAL" clId="{02E4BA53-1C07-4771-9C11-642ADE1BE34A}" dt="2021-05-21T12:04:26.419" v="6734" actId="20577"/>
          <ac:spMkLst>
            <pc:docMk/>
            <pc:sldMk cId="1865244964" sldId="262"/>
            <ac:spMk id="3" creationId="{F0C1F187-8145-4FB6-8BDA-C2B47529CCEC}"/>
          </ac:spMkLst>
        </pc:sp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1865244964" sldId="262"/>
            <ac:picMk id="4" creationId="{036D3C18-0A18-445F-8FE4-7E34F6D0BA21}"/>
          </ac:picMkLst>
        </pc:picChg>
        <pc:picChg chg="add del mod">
          <ac:chgData name="Jacqui Read" userId="a9be0418-04e4-4f4b-a54d-7f08eabe7632" providerId="ADAL" clId="{02E4BA53-1C07-4771-9C11-642ADE1BE34A}" dt="2021-05-21T14:56:28.514" v="8081"/>
          <ac:picMkLst>
            <pc:docMk/>
            <pc:sldMk cId="1865244964" sldId="262"/>
            <ac:picMk id="4" creationId="{755A5E9C-C306-4B33-8540-50FEFC548788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1865244964" sldId="262"/>
            <ac:picMk id="5" creationId="{8F370306-E07B-42C8-8DA7-E040F544E557}"/>
          </ac:picMkLst>
        </pc:picChg>
        <pc:picChg chg="add del mod">
          <ac:chgData name="Jacqui Read" userId="a9be0418-04e4-4f4b-a54d-7f08eabe7632" providerId="ADAL" clId="{02E4BA53-1C07-4771-9C11-642ADE1BE34A}" dt="2021-05-21T14:58:08.321" v="8083"/>
          <ac:picMkLst>
            <pc:docMk/>
            <pc:sldMk cId="1865244964" sldId="262"/>
            <ac:picMk id="5" creationId="{F441F496-F7C8-4600-BC7E-3690BFACA92A}"/>
          </ac:picMkLst>
        </pc:picChg>
        <pc:picChg chg="add mod">
          <ac:chgData name="Jacqui Read" userId="a9be0418-04e4-4f4b-a54d-7f08eabe7632" providerId="ADAL" clId="{02E4BA53-1C07-4771-9C11-642ADE1BE34A}" dt="2021-05-21T15:02:04.475" v="8093"/>
          <ac:picMkLst>
            <pc:docMk/>
            <pc:sldMk cId="1865244964" sldId="262"/>
            <ac:picMk id="6" creationId="{9DDA09DC-8B65-4A0C-A6B2-30C7902D94E0}"/>
          </ac:picMkLst>
        </pc:picChg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4126794698" sldId="263"/>
        </pc:sldMkLst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4292881210" sldId="265"/>
        </pc:sldMkLst>
      </pc:sldChg>
      <pc:sldChg chg="del">
        <pc:chgData name="Jacqui Read" userId="a9be0418-04e4-4f4b-a54d-7f08eabe7632" providerId="ADAL" clId="{02E4BA53-1C07-4771-9C11-642ADE1BE34A}" dt="2021-05-20T14:58:09.506" v="2600" actId="2696"/>
        <pc:sldMkLst>
          <pc:docMk/>
          <pc:sldMk cId="4273089199" sldId="266"/>
        </pc:sldMkLst>
      </pc:sldChg>
      <pc:sldChg chg="del">
        <pc:chgData name="Jacqui Read" userId="a9be0418-04e4-4f4b-a54d-7f08eabe7632" providerId="ADAL" clId="{02E4BA53-1C07-4771-9C11-642ADE1BE34A}" dt="2021-05-20T14:58:09.506" v="2600" actId="2696"/>
        <pc:sldMkLst>
          <pc:docMk/>
          <pc:sldMk cId="3234311785" sldId="267"/>
        </pc:sldMkLst>
      </pc:sldChg>
      <pc:sldChg chg="del">
        <pc:chgData name="Jacqui Read" userId="a9be0418-04e4-4f4b-a54d-7f08eabe7632" providerId="ADAL" clId="{02E4BA53-1C07-4771-9C11-642ADE1BE34A}" dt="2021-05-20T14:58:09.506" v="2600" actId="2696"/>
        <pc:sldMkLst>
          <pc:docMk/>
          <pc:sldMk cId="3415101137" sldId="268"/>
        </pc:sldMkLst>
      </pc:sldChg>
      <pc:sldChg chg="del">
        <pc:chgData name="Jacqui Read" userId="a9be0418-04e4-4f4b-a54d-7f08eabe7632" providerId="ADAL" clId="{02E4BA53-1C07-4771-9C11-642ADE1BE34A}" dt="2021-05-20T14:58:09.506" v="2600" actId="2696"/>
        <pc:sldMkLst>
          <pc:docMk/>
          <pc:sldMk cId="1927945451" sldId="269"/>
        </pc:sldMkLst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731949625" sldId="270"/>
        </pc:sldMkLst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3021136983" sldId="271"/>
        </pc:sldMkLst>
      </pc:sldChg>
      <pc:sldChg chg="mod or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230417887" sldId="272"/>
        </pc:sldMkLst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848697592" sldId="273"/>
        </pc:sldMkLst>
      </pc:sldChg>
      <pc:sldChg chg="mod or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837053348" sldId="274"/>
        </pc:sldMkLst>
      </pc:sldChg>
      <pc:sldChg chg="modSp mod or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4205998509" sldId="275"/>
        </pc:sldMkLst>
        <pc:spChg chg="mod">
          <ac:chgData name="Jacqui Read" userId="a9be0418-04e4-4f4b-a54d-7f08eabe7632" providerId="ADAL" clId="{02E4BA53-1C07-4771-9C11-642ADE1BE34A}" dt="2021-05-20T16:54:52.616" v="3363" actId="1076"/>
          <ac:spMkLst>
            <pc:docMk/>
            <pc:sldMk cId="4205998509" sldId="275"/>
            <ac:spMk id="6" creationId="{B95CB83C-B4F1-4B1F-9149-2B0B90EF3939}"/>
          </ac:spMkLst>
        </pc:spChg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653529252" sldId="276"/>
        </pc:sldMkLst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3118677221" sldId="277"/>
        </pc:sldMkLst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178390198" sldId="278"/>
        </pc:sldMkLst>
      </pc:sldChg>
      <pc:sldChg chg="mod or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3714243519" sldId="279"/>
        </pc:sldMkLst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247801402" sldId="280"/>
        </pc:sldMkLst>
      </pc:sldChg>
      <pc:sldChg chg="modTransition">
        <pc:chgData name="Jacqui Read" userId="a9be0418-04e4-4f4b-a54d-7f08eabe7632" providerId="ADAL" clId="{02E4BA53-1C07-4771-9C11-642ADE1BE34A}" dt="2021-05-21T14:59:06.988" v="8085"/>
        <pc:sldMkLst>
          <pc:docMk/>
          <pc:sldMk cId="4151595017" sldId="281"/>
        </pc:sldMkLst>
      </pc:sldChg>
      <pc:sldChg chg="mod modTransition modShow modNotesTx">
        <pc:chgData name="Jacqui Read" userId="a9be0418-04e4-4f4b-a54d-7f08eabe7632" providerId="ADAL" clId="{02E4BA53-1C07-4771-9C11-642ADE1BE34A}" dt="2021-05-21T15:52:24.849" v="8271" actId="729"/>
        <pc:sldMkLst>
          <pc:docMk/>
          <pc:sldMk cId="3558694169" sldId="282"/>
        </pc:sldMkLst>
      </pc:sldChg>
      <pc:sldChg chg="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943887204" sldId="283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038138431" sldId="284"/>
        </pc:sldMkLst>
      </pc:sldChg>
      <pc:sldChg chg="addSp modSp 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3576273525" sldId="285"/>
        </pc:sldMkLst>
        <pc:spChg chg="add mod">
          <ac:chgData name="Jacqui Read" userId="a9be0418-04e4-4f4b-a54d-7f08eabe7632" providerId="ADAL" clId="{02E4BA53-1C07-4771-9C11-642ADE1BE34A}" dt="2021-05-19T15:09:07.253" v="2365" actId="14100"/>
          <ac:spMkLst>
            <pc:docMk/>
            <pc:sldMk cId="3576273525" sldId="285"/>
            <ac:spMk id="4" creationId="{0690DEDA-159B-4D59-B195-1EB48142EDDF}"/>
          </ac:spMkLst>
        </pc:spChg>
      </pc:sldChg>
      <pc:sldChg chg="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330115701" sldId="286"/>
        </pc:sldMkLst>
      </pc:sldChg>
      <pc:sldChg chg="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60968440" sldId="287"/>
        </pc:sldMkLst>
      </pc:sldChg>
      <pc:sldChg chg="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3268614373" sldId="288"/>
        </pc:sldMkLst>
      </pc:sldChg>
      <pc:sldChg chg="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723602646" sldId="289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4236995643" sldId="290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566304103" sldId="291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206029013" sldId="292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96902127" sldId="293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015789054" sldId="294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515650263" sldId="295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546383880" sldId="296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736961488" sldId="297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521321015" sldId="298"/>
        </pc:sldMkLst>
      </pc:sldChg>
      <pc:sldChg chg="addSp delSp modSp del mod modShow modNotesTx">
        <pc:chgData name="Jacqui Read" userId="a9be0418-04e4-4f4b-a54d-7f08eabe7632" providerId="ADAL" clId="{02E4BA53-1C07-4771-9C11-642ADE1BE34A}" dt="2021-05-20T14:00:22.715" v="2538" actId="2696"/>
        <pc:sldMkLst>
          <pc:docMk/>
          <pc:sldMk cId="1431020677" sldId="299"/>
        </pc:sldMkLst>
        <pc:spChg chg="del mod">
          <ac:chgData name="Jacqui Read" userId="a9be0418-04e4-4f4b-a54d-7f08eabe7632" providerId="ADAL" clId="{02E4BA53-1C07-4771-9C11-642ADE1BE34A}" dt="2021-05-19T14:42:18.159" v="998" actId="478"/>
          <ac:spMkLst>
            <pc:docMk/>
            <pc:sldMk cId="1431020677" sldId="299"/>
            <ac:spMk id="2" creationId="{30775C75-55C1-4F0B-9E4B-0CC9F3A2553C}"/>
          </ac:spMkLst>
        </pc:spChg>
        <pc:spChg chg="add mod">
          <ac:chgData name="Jacqui Read" userId="a9be0418-04e4-4f4b-a54d-7f08eabe7632" providerId="ADAL" clId="{02E4BA53-1C07-4771-9C11-642ADE1BE34A}" dt="2021-05-19T14:35:03.444" v="926" actId="14100"/>
          <ac:spMkLst>
            <pc:docMk/>
            <pc:sldMk cId="1431020677" sldId="299"/>
            <ac:spMk id="4" creationId="{B1D2B3D7-19E8-4F2F-97F0-80ADDDD509A7}"/>
          </ac:spMkLst>
        </pc:spChg>
        <pc:spChg chg="add mod">
          <ac:chgData name="Jacqui Read" userId="a9be0418-04e4-4f4b-a54d-7f08eabe7632" providerId="ADAL" clId="{02E4BA53-1C07-4771-9C11-642ADE1BE34A}" dt="2021-05-19T14:35:24.498" v="934" actId="207"/>
          <ac:spMkLst>
            <pc:docMk/>
            <pc:sldMk cId="1431020677" sldId="299"/>
            <ac:spMk id="5" creationId="{3B7E5385-CEF3-4F46-820D-4A2D858FE57E}"/>
          </ac:spMkLst>
        </pc:spChg>
        <pc:spChg chg="add mod">
          <ac:chgData name="Jacqui Read" userId="a9be0418-04e4-4f4b-a54d-7f08eabe7632" providerId="ADAL" clId="{02E4BA53-1C07-4771-9C11-642ADE1BE34A}" dt="2021-05-19T14:36:14.780" v="942" actId="207"/>
          <ac:spMkLst>
            <pc:docMk/>
            <pc:sldMk cId="1431020677" sldId="299"/>
            <ac:spMk id="6" creationId="{86080883-5157-4C96-B540-07ED8564672C}"/>
          </ac:spMkLst>
        </pc:spChg>
        <pc:spChg chg="add mod">
          <ac:chgData name="Jacqui Read" userId="a9be0418-04e4-4f4b-a54d-7f08eabe7632" providerId="ADAL" clId="{02E4BA53-1C07-4771-9C11-642ADE1BE34A}" dt="2021-05-19T14:37:25.991" v="957" actId="1076"/>
          <ac:spMkLst>
            <pc:docMk/>
            <pc:sldMk cId="1431020677" sldId="299"/>
            <ac:spMk id="7" creationId="{65CD84D7-2950-44E1-BF6D-3D1FDFB3A7E1}"/>
          </ac:spMkLst>
        </pc:spChg>
        <pc:spChg chg="add mod">
          <ac:chgData name="Jacqui Read" userId="a9be0418-04e4-4f4b-a54d-7f08eabe7632" providerId="ADAL" clId="{02E4BA53-1C07-4771-9C11-642ADE1BE34A}" dt="2021-05-19T14:38:56.634" v="969" actId="207"/>
          <ac:spMkLst>
            <pc:docMk/>
            <pc:sldMk cId="1431020677" sldId="299"/>
            <ac:spMk id="8" creationId="{B2DB06E1-DE55-40F0-A740-69364393EEB0}"/>
          </ac:spMkLst>
        </pc:spChg>
        <pc:spChg chg="add mod">
          <ac:chgData name="Jacqui Read" userId="a9be0418-04e4-4f4b-a54d-7f08eabe7632" providerId="ADAL" clId="{02E4BA53-1C07-4771-9C11-642ADE1BE34A}" dt="2021-05-19T14:40:24.723" v="987" actId="14100"/>
          <ac:spMkLst>
            <pc:docMk/>
            <pc:sldMk cId="1431020677" sldId="299"/>
            <ac:spMk id="9" creationId="{75372627-60E9-4868-BD25-30FD8805B3BA}"/>
          </ac:spMkLst>
        </pc:spChg>
        <pc:spChg chg="add mod">
          <ac:chgData name="Jacqui Read" userId="a9be0418-04e4-4f4b-a54d-7f08eabe7632" providerId="ADAL" clId="{02E4BA53-1C07-4771-9C11-642ADE1BE34A}" dt="2021-05-19T14:42:15.208" v="997" actId="207"/>
          <ac:spMkLst>
            <pc:docMk/>
            <pc:sldMk cId="1431020677" sldId="299"/>
            <ac:spMk id="10" creationId="{29EC1D88-FDFC-471A-AFD5-03705E3D3034}"/>
          </ac:spMkLst>
        </pc:spChg>
        <pc:spChg chg="add del mod">
          <ac:chgData name="Jacqui Read" userId="a9be0418-04e4-4f4b-a54d-7f08eabe7632" providerId="ADAL" clId="{02E4BA53-1C07-4771-9C11-642ADE1BE34A}" dt="2021-05-19T14:42:25.696" v="999" actId="478"/>
          <ac:spMkLst>
            <pc:docMk/>
            <pc:sldMk cId="1431020677" sldId="299"/>
            <ac:spMk id="12" creationId="{395411F7-B485-42D5-9293-D74D0F53E740}"/>
          </ac:spMkLst>
        </pc:spChg>
      </pc:sldChg>
      <pc:sldChg chg="addSp modSp mod modTransition modNotesTx">
        <pc:chgData name="Jacqui Read" userId="a9be0418-04e4-4f4b-a54d-7f08eabe7632" providerId="ADAL" clId="{02E4BA53-1C07-4771-9C11-642ADE1BE34A}" dt="2021-05-21T15:10:35.572" v="8111"/>
        <pc:sldMkLst>
          <pc:docMk/>
          <pc:sldMk cId="377102886" sldId="300"/>
        </pc:sldMkLst>
        <pc:spChg chg="mod">
          <ac:chgData name="Jacqui Read" userId="a9be0418-04e4-4f4b-a54d-7f08eabe7632" providerId="ADAL" clId="{02E4BA53-1C07-4771-9C11-642ADE1BE34A}" dt="2021-05-20T19:54:51.427" v="4576" actId="1036"/>
          <ac:spMkLst>
            <pc:docMk/>
            <pc:sldMk cId="377102886" sldId="300"/>
            <ac:spMk id="4" creationId="{3E00B52F-C8DF-4878-B6BB-2EBB7EDC07BA}"/>
          </ac:spMkLst>
        </pc:spChg>
        <pc:spChg chg="mod">
          <ac:chgData name="Jacqui Read" userId="a9be0418-04e4-4f4b-a54d-7f08eabe7632" providerId="ADAL" clId="{02E4BA53-1C07-4771-9C11-642ADE1BE34A}" dt="2021-05-20T19:54:37.306" v="4554" actId="1036"/>
          <ac:spMkLst>
            <pc:docMk/>
            <pc:sldMk cId="377102886" sldId="300"/>
            <ac:spMk id="5" creationId="{FB8CD669-4286-4E9B-88AD-83D351ED0BA9}"/>
          </ac:spMkLst>
        </pc:spChg>
        <pc:picChg chg="add mod">
          <ac:chgData name="Jacqui Read" userId="a9be0418-04e4-4f4b-a54d-7f08eabe7632" providerId="ADAL" clId="{02E4BA53-1C07-4771-9C11-642ADE1BE34A}" dt="2021-05-21T15:10:35.572" v="8111"/>
          <ac:picMkLst>
            <pc:docMk/>
            <pc:sldMk cId="377102886" sldId="300"/>
            <ac:picMk id="2" creationId="{DC482A47-08E0-4123-A20A-99C55C2240EE}"/>
          </ac:picMkLst>
        </pc:picChg>
      </pc:sldChg>
      <pc:sldChg chg="addSp delSp modSp mod modTransition modAnim modShow modNotesTx">
        <pc:chgData name="Jacqui Read" userId="a9be0418-04e4-4f4b-a54d-7f08eabe7632" providerId="ADAL" clId="{02E4BA53-1C07-4771-9C11-642ADE1BE34A}" dt="2021-05-21T15:52:24.849" v="8271" actId="729"/>
        <pc:sldMkLst>
          <pc:docMk/>
          <pc:sldMk cId="3689660904" sldId="301"/>
        </pc:sldMkLst>
        <pc:spChg chg="add mod">
          <ac:chgData name="Jacqui Read" userId="a9be0418-04e4-4f4b-a54d-7f08eabe7632" providerId="ADAL" clId="{02E4BA53-1C07-4771-9C11-642ADE1BE34A}" dt="2021-05-21T12:05:33.548" v="6833" actId="20577"/>
          <ac:spMkLst>
            <pc:docMk/>
            <pc:sldMk cId="3689660904" sldId="301"/>
            <ac:spMk id="3" creationId="{9DB2CDF3-BED6-4DFB-96FA-72DE79B27213}"/>
          </ac:spMkLst>
        </pc:spChg>
        <pc:spChg chg="mod">
          <ac:chgData name="Jacqui Read" userId="a9be0418-04e4-4f4b-a54d-7f08eabe7632" providerId="ADAL" clId="{02E4BA53-1C07-4771-9C11-642ADE1BE34A}" dt="2021-05-21T07:54:15.295" v="6158" actId="20577"/>
          <ac:spMkLst>
            <pc:docMk/>
            <pc:sldMk cId="3689660904" sldId="301"/>
            <ac:spMk id="4" creationId="{512BEA21-4F53-40C9-9A2B-12F5F4C806B5}"/>
          </ac:spMkLst>
        </pc:spChg>
        <pc:spChg chg="del">
          <ac:chgData name="Jacqui Read" userId="a9be0418-04e4-4f4b-a54d-7f08eabe7632" providerId="ADAL" clId="{02E4BA53-1C07-4771-9C11-642ADE1BE34A}" dt="2021-05-21T07:54:34.462" v="6159" actId="478"/>
          <ac:spMkLst>
            <pc:docMk/>
            <pc:sldMk cId="3689660904" sldId="301"/>
            <ac:spMk id="5" creationId="{E2ED4591-6215-46D3-A231-FF371346A7E9}"/>
          </ac:spMkLst>
        </pc:sp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3689660904" sldId="301"/>
            <ac:picMk id="2" creationId="{55F4F7F4-93D3-4519-958E-D49FC5AF3064}"/>
          </ac:picMkLst>
        </pc:picChg>
        <pc:picChg chg="add del mod">
          <ac:chgData name="Jacqui Read" userId="a9be0418-04e4-4f4b-a54d-7f08eabe7632" providerId="ADAL" clId="{02E4BA53-1C07-4771-9C11-642ADE1BE34A}" dt="2021-05-21T15:13:40.201" v="8116"/>
          <ac:picMkLst>
            <pc:docMk/>
            <pc:sldMk cId="3689660904" sldId="301"/>
            <ac:picMk id="2" creationId="{FFA2CF85-54A5-4C7C-91C4-1AA7F7AD6577}"/>
          </ac:picMkLst>
        </pc:picChg>
        <pc:picChg chg="add mod">
          <ac:chgData name="Jacqui Read" userId="a9be0418-04e4-4f4b-a54d-7f08eabe7632" providerId="ADAL" clId="{02E4BA53-1C07-4771-9C11-642ADE1BE34A}" dt="2021-05-21T15:13:48.846" v="8117"/>
          <ac:picMkLst>
            <pc:docMk/>
            <pc:sldMk cId="3689660904" sldId="301"/>
            <ac:picMk id="5" creationId="{0144B51F-2A9F-4C13-9D16-22D10E264F7D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3689660904" sldId="301"/>
            <ac:picMk id="5" creationId="{36021453-A8A1-40BB-BC8F-982EACE31683}"/>
          </ac:picMkLst>
        </pc:picChg>
      </pc:sldChg>
      <pc:sldChg chg="mod modTransition modShow modNotesTx">
        <pc:chgData name="Jacqui Read" userId="a9be0418-04e4-4f4b-a54d-7f08eabe7632" providerId="ADAL" clId="{02E4BA53-1C07-4771-9C11-642ADE1BE34A}" dt="2021-05-21T15:52:24.849" v="8271" actId="729"/>
        <pc:sldMkLst>
          <pc:docMk/>
          <pc:sldMk cId="228676027" sldId="302"/>
        </pc:sldMkLst>
      </pc:sldChg>
      <pc:sldChg chg="mod modTransition modShow modNotesTx">
        <pc:chgData name="Jacqui Read" userId="a9be0418-04e4-4f4b-a54d-7f08eabe7632" providerId="ADAL" clId="{02E4BA53-1C07-4771-9C11-642ADE1BE34A}" dt="2021-05-21T15:52:24.849" v="8271" actId="729"/>
        <pc:sldMkLst>
          <pc:docMk/>
          <pc:sldMk cId="1594255427" sldId="303"/>
        </pc:sldMkLst>
      </pc:sldChg>
      <pc:sldChg chg="mod modTransition modShow modNotesTx">
        <pc:chgData name="Jacqui Read" userId="a9be0418-04e4-4f4b-a54d-7f08eabe7632" providerId="ADAL" clId="{02E4BA53-1C07-4771-9C11-642ADE1BE34A}" dt="2021-05-21T15:52:24.849" v="8271" actId="729"/>
        <pc:sldMkLst>
          <pc:docMk/>
          <pc:sldMk cId="2542730129" sldId="304"/>
        </pc:sldMkLst>
      </pc:sldChg>
      <pc:sldChg chg="mod modTransition modShow modNotesTx">
        <pc:chgData name="Jacqui Read" userId="a9be0418-04e4-4f4b-a54d-7f08eabe7632" providerId="ADAL" clId="{02E4BA53-1C07-4771-9C11-642ADE1BE34A}" dt="2021-05-21T15:52:24.849" v="8271" actId="729"/>
        <pc:sldMkLst>
          <pc:docMk/>
          <pc:sldMk cId="2914974123" sldId="305"/>
        </pc:sldMkLst>
      </pc:sldChg>
      <pc:sldChg chg="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3936340038" sldId="306"/>
        </pc:sldMkLst>
      </pc:sldChg>
      <pc:sldChg chg="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986580288" sldId="307"/>
        </pc:sldMkLst>
      </pc:sldChg>
      <pc:sldChg chg="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4027043579" sldId="308"/>
        </pc:sldMkLst>
      </pc:sldChg>
      <pc:sldChg chg="del">
        <pc:chgData name="Jacqui Read" userId="a9be0418-04e4-4f4b-a54d-7f08eabe7632" providerId="ADAL" clId="{02E4BA53-1C07-4771-9C11-642ADE1BE34A}" dt="2021-05-20T14:58:09.506" v="2600" actId="2696"/>
        <pc:sldMkLst>
          <pc:docMk/>
          <pc:sldMk cId="30725763" sldId="309"/>
        </pc:sldMkLst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3419518586" sldId="310"/>
        </pc:sldMkLst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785317191" sldId="311"/>
        </pc:sldMkLst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3179897956" sldId="312"/>
        </pc:sldMkLst>
      </pc:sldChg>
      <pc:sldChg chg="mod or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404420660" sldId="313"/>
        </pc:sldMkLst>
      </pc:sldChg>
      <pc:sldChg chg="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189932376" sldId="314"/>
        </pc:sldMkLst>
      </pc:sldChg>
      <pc:sldChg chg="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11766423" sldId="315"/>
        </pc:sldMkLst>
      </pc:sldChg>
      <pc:sldChg chg="addSp delSp modSp mod modTransition modAnim modShow modNotesTx">
        <pc:chgData name="Jacqui Read" userId="a9be0418-04e4-4f4b-a54d-7f08eabe7632" providerId="ADAL" clId="{02E4BA53-1C07-4771-9C11-642ADE1BE34A}" dt="2021-05-21T15:52:24.849" v="8271" actId="729"/>
        <pc:sldMkLst>
          <pc:docMk/>
          <pc:sldMk cId="1862572201" sldId="316"/>
        </pc:sldMkLst>
        <pc:spChg chg="mod">
          <ac:chgData name="Jacqui Read" userId="a9be0418-04e4-4f4b-a54d-7f08eabe7632" providerId="ADAL" clId="{02E4BA53-1C07-4771-9C11-642ADE1BE34A}" dt="2021-05-21T08:19:22.125" v="6371" actId="20577"/>
          <ac:spMkLst>
            <pc:docMk/>
            <pc:sldMk cId="1862572201" sldId="316"/>
            <ac:spMk id="4" creationId="{AAFB05E5-1A57-402C-9FD4-11C683F66294}"/>
          </ac:spMkLst>
        </pc:spChg>
        <pc:picChg chg="add del mod">
          <ac:chgData name="Jacqui Read" userId="a9be0418-04e4-4f4b-a54d-7f08eabe7632" providerId="ADAL" clId="{02E4BA53-1C07-4771-9C11-642ADE1BE34A}" dt="2021-05-21T15:19:49.887" v="8130"/>
          <ac:picMkLst>
            <pc:docMk/>
            <pc:sldMk cId="1862572201" sldId="316"/>
            <ac:picMk id="2" creationId="{31C989DE-BCB6-45B2-9318-C5031B2830C6}"/>
          </ac:picMkLst>
        </pc:picChg>
        <pc:picChg chg="add mod">
          <ac:chgData name="Jacqui Read" userId="a9be0418-04e4-4f4b-a54d-7f08eabe7632" providerId="ADAL" clId="{02E4BA53-1C07-4771-9C11-642ADE1BE34A}" dt="2021-05-21T15:20:01.506" v="8131"/>
          <ac:picMkLst>
            <pc:docMk/>
            <pc:sldMk cId="1862572201" sldId="316"/>
            <ac:picMk id="3" creationId="{3B356D9D-138B-40AD-A513-9095FE76B4CF}"/>
          </ac:picMkLst>
        </pc:picChg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434211158" sldId="317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384146866" sldId="318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3234397031" sldId="319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3683248213" sldId="320"/>
        </pc:sldMkLst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168336049" sldId="321"/>
        </pc:sldMkLst>
      </pc:sldChg>
      <pc:sldChg chg="addSp modSp 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686116775" sldId="322"/>
        </pc:sldMkLst>
        <pc:spChg chg="add mod">
          <ac:chgData name="Jacqui Read" userId="a9be0418-04e4-4f4b-a54d-7f08eabe7632" providerId="ADAL" clId="{02E4BA53-1C07-4771-9C11-642ADE1BE34A}" dt="2021-05-20T15:36:14.310" v="2934" actId="207"/>
          <ac:spMkLst>
            <pc:docMk/>
            <pc:sldMk cId="2686116775" sldId="322"/>
            <ac:spMk id="2" creationId="{764A19EB-3495-492B-9E24-4C7D2A022E78}"/>
          </ac:spMkLst>
        </pc:spChg>
        <pc:picChg chg="add mod">
          <ac:chgData name="Jacqui Read" userId="a9be0418-04e4-4f4b-a54d-7f08eabe7632" providerId="ADAL" clId="{02E4BA53-1C07-4771-9C11-642ADE1BE34A}" dt="2021-05-20T15:39:37.539" v="2952" actId="208"/>
          <ac:picMkLst>
            <pc:docMk/>
            <pc:sldMk cId="2686116775" sldId="322"/>
            <ac:picMk id="13" creationId="{97107883-4331-4B2E-B287-E5E1DB58C778}"/>
          </ac:picMkLst>
        </pc:picChg>
        <pc:cxnChg chg="add mod">
          <ac:chgData name="Jacqui Read" userId="a9be0418-04e4-4f4b-a54d-7f08eabe7632" providerId="ADAL" clId="{02E4BA53-1C07-4771-9C11-642ADE1BE34A}" dt="2021-05-20T15:37:43.573" v="2942" actId="14100"/>
          <ac:cxnSpMkLst>
            <pc:docMk/>
            <pc:sldMk cId="2686116775" sldId="322"/>
            <ac:cxnSpMk id="6" creationId="{6079C761-F49B-4ABD-962B-89F0172503E6}"/>
          </ac:cxnSpMkLst>
        </pc:cxnChg>
        <pc:cxnChg chg="add mod">
          <ac:chgData name="Jacqui Read" userId="a9be0418-04e4-4f4b-a54d-7f08eabe7632" providerId="ADAL" clId="{02E4BA53-1C07-4771-9C11-642ADE1BE34A}" dt="2021-05-20T15:37:53.236" v="2945" actId="14100"/>
          <ac:cxnSpMkLst>
            <pc:docMk/>
            <pc:sldMk cId="2686116775" sldId="322"/>
            <ac:cxnSpMk id="10" creationId="{6EF056B8-B8B1-4CB9-926A-EBB6C74CF988}"/>
          </ac:cxnSpMkLst>
        </pc:cxnChg>
      </pc:sldChg>
      <pc:sldChg chg="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939829445" sldId="323"/>
        </pc:sldMkLst>
      </pc:sldChg>
      <pc:sldChg chg="addSp modSp mod modTransition modShow modNotesTx">
        <pc:chgData name="Jacqui Read" userId="a9be0418-04e4-4f4b-a54d-7f08eabe7632" providerId="ADAL" clId="{02E4BA53-1C07-4771-9C11-642ADE1BE34A}" dt="2021-05-21T15:53:59.109" v="8283" actId="729"/>
        <pc:sldMkLst>
          <pc:docMk/>
          <pc:sldMk cId="2542330698" sldId="324"/>
        </pc:sldMkLst>
        <pc:picChg chg="add mod">
          <ac:chgData name="Jacqui Read" userId="a9be0418-04e4-4f4b-a54d-7f08eabe7632" providerId="ADAL" clId="{02E4BA53-1C07-4771-9C11-642ADE1BE34A}" dt="2021-05-21T15:09:11.900" v="8107"/>
          <ac:picMkLst>
            <pc:docMk/>
            <pc:sldMk cId="2542330698" sldId="324"/>
            <ac:picMk id="2" creationId="{0C0C4D73-2A30-4562-AC34-A397F94F3DEC}"/>
          </ac:picMkLst>
        </pc:picChg>
      </pc:sldChg>
      <pc:sldChg chg="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3595507113" sldId="325"/>
        </pc:sldMkLst>
      </pc:sldChg>
      <pc:sldChg chg="mod modTransition modShow">
        <pc:chgData name="Jacqui Read" userId="a9be0418-04e4-4f4b-a54d-7f08eabe7632" providerId="ADAL" clId="{02E4BA53-1C07-4771-9C11-642ADE1BE34A}" dt="2021-05-21T14:59:06.988" v="8085"/>
        <pc:sldMkLst>
          <pc:docMk/>
          <pc:sldMk cId="1312411602" sldId="326"/>
        </pc:sldMkLst>
      </pc:sldChg>
      <pc:sldChg chg="addSp modSp add mod ord modTransition modAnim modNotesTx">
        <pc:chgData name="Jacqui Read" userId="a9be0418-04e4-4f4b-a54d-7f08eabe7632" providerId="ADAL" clId="{02E4BA53-1C07-4771-9C11-642ADE1BE34A}" dt="2021-05-21T15:10:35.572" v="8111"/>
        <pc:sldMkLst>
          <pc:docMk/>
          <pc:sldMk cId="1885525746" sldId="327"/>
        </pc:sldMkLst>
        <pc:spChg chg="mod">
          <ac:chgData name="Jacqui Read" userId="a9be0418-04e4-4f4b-a54d-7f08eabe7632" providerId="ADAL" clId="{02E4BA53-1C07-4771-9C11-642ADE1BE34A}" dt="2021-05-19T14:23:27.922" v="267" actId="1038"/>
          <ac:spMkLst>
            <pc:docMk/>
            <pc:sldMk cId="1885525746" sldId="327"/>
            <ac:spMk id="3" creationId="{92FE749A-67E2-4835-B59D-6A087E80B480}"/>
          </ac:spMkLst>
        </pc:spChg>
        <pc:picChg chg="add mod">
          <ac:chgData name="Jacqui Read" userId="a9be0418-04e4-4f4b-a54d-7f08eabe7632" providerId="ADAL" clId="{02E4BA53-1C07-4771-9C11-642ADE1BE34A}" dt="2021-05-21T15:10:35.572" v="8111"/>
          <ac:picMkLst>
            <pc:docMk/>
            <pc:sldMk cId="1885525746" sldId="327"/>
            <ac:picMk id="4" creationId="{EE94C6DB-076E-41E1-82F5-D5F0A2979515}"/>
          </ac:picMkLst>
        </pc:picChg>
      </pc:sldChg>
      <pc:sldChg chg="addSp delSp modSp add del mod ord">
        <pc:chgData name="Jacqui Read" userId="a9be0418-04e4-4f4b-a54d-7f08eabe7632" providerId="ADAL" clId="{02E4BA53-1C07-4771-9C11-642ADE1BE34A}" dt="2021-05-19T14:21:48.928" v="232" actId="2696"/>
        <pc:sldMkLst>
          <pc:docMk/>
          <pc:sldMk cId="2625597009" sldId="327"/>
        </pc:sldMkLst>
        <pc:spChg chg="add del mod">
          <ac:chgData name="Jacqui Read" userId="a9be0418-04e4-4f4b-a54d-7f08eabe7632" providerId="ADAL" clId="{02E4BA53-1C07-4771-9C11-642ADE1BE34A}" dt="2021-05-19T14:21:07.212" v="227" actId="478"/>
          <ac:spMkLst>
            <pc:docMk/>
            <pc:sldMk cId="2625597009" sldId="327"/>
            <ac:spMk id="4" creationId="{01FF8277-05EF-4A53-8136-6D7E366EC3C1}"/>
          </ac:spMkLst>
        </pc:spChg>
        <pc:spChg chg="add mod">
          <ac:chgData name="Jacqui Read" userId="a9be0418-04e4-4f4b-a54d-7f08eabe7632" providerId="ADAL" clId="{02E4BA53-1C07-4771-9C11-642ADE1BE34A}" dt="2021-05-19T14:21:43.211" v="231" actId="1076"/>
          <ac:spMkLst>
            <pc:docMk/>
            <pc:sldMk cId="2625597009" sldId="327"/>
            <ac:spMk id="5" creationId="{46F7F753-9CA5-43C9-AD42-DBA5BDF34F8A}"/>
          </ac:spMkLst>
        </pc:spChg>
      </pc:sldChg>
      <pc:sldChg chg="addSp delSp modSp add mod modTransition setBg modAnim modShow chgLayout modNotesTx">
        <pc:chgData name="Jacqui Read" userId="a9be0418-04e4-4f4b-a54d-7f08eabe7632" providerId="ADAL" clId="{02E4BA53-1C07-4771-9C11-642ADE1BE34A}" dt="2021-05-21T15:48:48.451" v="8260" actId="729"/>
        <pc:sldMkLst>
          <pc:docMk/>
          <pc:sldMk cId="1767305199" sldId="328"/>
        </pc:sldMkLst>
        <pc:spChg chg="add mod ord">
          <ac:chgData name="Jacqui Read" userId="a9be0418-04e4-4f4b-a54d-7f08eabe7632" providerId="ADAL" clId="{02E4BA53-1C07-4771-9C11-642ADE1BE34A}" dt="2021-05-19T14:52:07.470" v="1137" actId="20577"/>
          <ac:spMkLst>
            <pc:docMk/>
            <pc:sldMk cId="1767305199" sldId="328"/>
            <ac:spMk id="2" creationId="{39D39EAC-3D1C-4CB5-96D0-E48101BB98E7}"/>
          </ac:spMkLst>
        </pc:spChg>
        <pc:spChg chg="mod ord">
          <ac:chgData name="Jacqui Read" userId="a9be0418-04e4-4f4b-a54d-7f08eabe7632" providerId="ADAL" clId="{02E4BA53-1C07-4771-9C11-642ADE1BE34A}" dt="2021-05-19T14:43:22.586" v="1004" actId="26606"/>
          <ac:spMkLst>
            <pc:docMk/>
            <pc:sldMk cId="1767305199" sldId="328"/>
            <ac:spMk id="3" creationId="{8BFFC25E-5BD0-412A-9F73-DD812F83F3A1}"/>
          </ac:spMkLst>
        </pc:spChg>
        <pc:spChg chg="del">
          <ac:chgData name="Jacqui Read" userId="a9be0418-04e4-4f4b-a54d-7f08eabe7632" providerId="ADAL" clId="{02E4BA53-1C07-4771-9C11-642ADE1BE34A}" dt="2021-05-19T14:43:10.472" v="1001" actId="478"/>
          <ac:spMkLst>
            <pc:docMk/>
            <pc:sldMk cId="1767305199" sldId="328"/>
            <ac:spMk id="4" creationId="{B1D2B3D7-19E8-4F2F-97F0-80ADDDD509A7}"/>
          </ac:spMkLst>
        </pc:spChg>
        <pc:spChg chg="del">
          <ac:chgData name="Jacqui Read" userId="a9be0418-04e4-4f4b-a54d-7f08eabe7632" providerId="ADAL" clId="{02E4BA53-1C07-4771-9C11-642ADE1BE34A}" dt="2021-05-19T14:43:10.472" v="1001" actId="478"/>
          <ac:spMkLst>
            <pc:docMk/>
            <pc:sldMk cId="1767305199" sldId="328"/>
            <ac:spMk id="5" creationId="{3B7E5385-CEF3-4F46-820D-4A2D858FE57E}"/>
          </ac:spMkLst>
        </pc:spChg>
        <pc:spChg chg="del">
          <ac:chgData name="Jacqui Read" userId="a9be0418-04e4-4f4b-a54d-7f08eabe7632" providerId="ADAL" clId="{02E4BA53-1C07-4771-9C11-642ADE1BE34A}" dt="2021-05-19T14:43:10.472" v="1001" actId="478"/>
          <ac:spMkLst>
            <pc:docMk/>
            <pc:sldMk cId="1767305199" sldId="328"/>
            <ac:spMk id="6" creationId="{86080883-5157-4C96-B540-07ED8564672C}"/>
          </ac:spMkLst>
        </pc:spChg>
        <pc:spChg chg="del">
          <ac:chgData name="Jacqui Read" userId="a9be0418-04e4-4f4b-a54d-7f08eabe7632" providerId="ADAL" clId="{02E4BA53-1C07-4771-9C11-642ADE1BE34A}" dt="2021-05-19T14:43:10.472" v="1001" actId="478"/>
          <ac:spMkLst>
            <pc:docMk/>
            <pc:sldMk cId="1767305199" sldId="328"/>
            <ac:spMk id="7" creationId="{65CD84D7-2950-44E1-BF6D-3D1FDFB3A7E1}"/>
          </ac:spMkLst>
        </pc:spChg>
        <pc:spChg chg="del">
          <ac:chgData name="Jacqui Read" userId="a9be0418-04e4-4f4b-a54d-7f08eabe7632" providerId="ADAL" clId="{02E4BA53-1C07-4771-9C11-642ADE1BE34A}" dt="2021-05-19T14:43:10.472" v="1001" actId="478"/>
          <ac:spMkLst>
            <pc:docMk/>
            <pc:sldMk cId="1767305199" sldId="328"/>
            <ac:spMk id="8" creationId="{B2DB06E1-DE55-40F0-A740-69364393EEB0}"/>
          </ac:spMkLst>
        </pc:spChg>
        <pc:spChg chg="del">
          <ac:chgData name="Jacqui Read" userId="a9be0418-04e4-4f4b-a54d-7f08eabe7632" providerId="ADAL" clId="{02E4BA53-1C07-4771-9C11-642ADE1BE34A}" dt="2021-05-19T14:43:10.472" v="1001" actId="478"/>
          <ac:spMkLst>
            <pc:docMk/>
            <pc:sldMk cId="1767305199" sldId="328"/>
            <ac:spMk id="9" creationId="{75372627-60E9-4868-BD25-30FD8805B3BA}"/>
          </ac:spMkLst>
        </pc:spChg>
        <pc:spChg chg="del">
          <ac:chgData name="Jacqui Read" userId="a9be0418-04e4-4f4b-a54d-7f08eabe7632" providerId="ADAL" clId="{02E4BA53-1C07-4771-9C11-642ADE1BE34A}" dt="2021-05-19T14:43:10.472" v="1001" actId="478"/>
          <ac:spMkLst>
            <pc:docMk/>
            <pc:sldMk cId="1767305199" sldId="328"/>
            <ac:spMk id="10" creationId="{29EC1D88-FDFC-471A-AFD5-03705E3D3034}"/>
          </ac:spMkLst>
        </pc:spChg>
        <pc:spChg chg="add del">
          <ac:chgData name="Jacqui Read" userId="a9be0418-04e4-4f4b-a54d-7f08eabe7632" providerId="ADAL" clId="{02E4BA53-1C07-4771-9C11-642ADE1BE34A}" dt="2021-05-19T14:43:22.586" v="1004" actId="26606"/>
          <ac:spMkLst>
            <pc:docMk/>
            <pc:sldMk cId="1767305199" sldId="328"/>
            <ac:spMk id="11" creationId="{09588DA8-065E-4F6F-8EFD-43104AB2E0CF}"/>
          </ac:spMkLst>
        </pc:spChg>
        <pc:spChg chg="add del">
          <ac:chgData name="Jacqui Read" userId="a9be0418-04e4-4f4b-a54d-7f08eabe7632" providerId="ADAL" clId="{02E4BA53-1C07-4771-9C11-642ADE1BE34A}" dt="2021-05-19T14:43:22.586" v="1004" actId="26606"/>
          <ac:spMkLst>
            <pc:docMk/>
            <pc:sldMk cId="1767305199" sldId="328"/>
            <ac:spMk id="12" creationId="{CD9FE4EF-C4D8-49A0-B2FF-81D8DB7D8A24}"/>
          </ac:spMkLst>
        </pc:spChg>
        <pc:spChg chg="add del">
          <ac:chgData name="Jacqui Read" userId="a9be0418-04e4-4f4b-a54d-7f08eabe7632" providerId="ADAL" clId="{02E4BA53-1C07-4771-9C11-642ADE1BE34A}" dt="2021-05-19T14:43:22.586" v="1004" actId="26606"/>
          <ac:spMkLst>
            <pc:docMk/>
            <pc:sldMk cId="1767305199" sldId="328"/>
            <ac:spMk id="13" creationId="{C4285719-470E-454C-AF62-8323075F1F5B}"/>
          </ac:spMkLst>
        </pc:spChg>
        <pc:spChg chg="add del">
          <ac:chgData name="Jacqui Read" userId="a9be0418-04e4-4f4b-a54d-7f08eabe7632" providerId="ADAL" clId="{02E4BA53-1C07-4771-9C11-642ADE1BE34A}" dt="2021-05-19T14:43:22.586" v="1004" actId="26606"/>
          <ac:spMkLst>
            <pc:docMk/>
            <pc:sldMk cId="1767305199" sldId="328"/>
            <ac:spMk id="14" creationId="{4300840D-0A0B-4512-BACA-B439D5B9C57C}"/>
          </ac:spMkLst>
        </pc:spChg>
        <pc:spChg chg="add del">
          <ac:chgData name="Jacqui Read" userId="a9be0418-04e4-4f4b-a54d-7f08eabe7632" providerId="ADAL" clId="{02E4BA53-1C07-4771-9C11-642ADE1BE34A}" dt="2021-05-19T14:43:22.586" v="1004" actId="26606"/>
          <ac:spMkLst>
            <pc:docMk/>
            <pc:sldMk cId="1767305199" sldId="328"/>
            <ac:spMk id="16" creationId="{D2B78728-A580-49A7-84F9-6EF6F583ADE0}"/>
          </ac:spMkLst>
        </pc:spChg>
        <pc:spChg chg="add del">
          <ac:chgData name="Jacqui Read" userId="a9be0418-04e4-4f4b-a54d-7f08eabe7632" providerId="ADAL" clId="{02E4BA53-1C07-4771-9C11-642ADE1BE34A}" dt="2021-05-19T14:43:22.586" v="1004" actId="26606"/>
          <ac:spMkLst>
            <pc:docMk/>
            <pc:sldMk cId="1767305199" sldId="328"/>
            <ac:spMk id="18" creationId="{38FAA1A1-D861-433F-88FA-1E9D6FD31D11}"/>
          </ac:spMkLst>
        </pc:spChg>
        <pc:spChg chg="add del">
          <ac:chgData name="Jacqui Read" userId="a9be0418-04e4-4f4b-a54d-7f08eabe7632" providerId="ADAL" clId="{02E4BA53-1C07-4771-9C11-642ADE1BE34A}" dt="2021-05-19T14:43:22.586" v="1004" actId="26606"/>
          <ac:spMkLst>
            <pc:docMk/>
            <pc:sldMk cId="1767305199" sldId="328"/>
            <ac:spMk id="20" creationId="{8D71EDA1-87BF-4D5D-AB79-F346FD19278A}"/>
          </ac:spMkLst>
        </pc:spChg>
        <pc:picChg chg="add del mod">
          <ac:chgData name="Jacqui Read" userId="a9be0418-04e4-4f4b-a54d-7f08eabe7632" providerId="ADAL" clId="{02E4BA53-1C07-4771-9C11-642ADE1BE34A}" dt="2021-05-21T15:45:06.680" v="8252"/>
          <ac:picMkLst>
            <pc:docMk/>
            <pc:sldMk cId="1767305199" sldId="328"/>
            <ac:picMk id="4" creationId="{7B1FFF61-AB60-4152-BFAE-165A044D623D}"/>
          </ac:picMkLst>
        </pc:picChg>
        <pc:picChg chg="add mod">
          <ac:chgData name="Jacqui Read" userId="a9be0418-04e4-4f4b-a54d-7f08eabe7632" providerId="ADAL" clId="{02E4BA53-1C07-4771-9C11-642ADE1BE34A}" dt="2021-05-21T15:45:45.806" v="8253"/>
          <ac:picMkLst>
            <pc:docMk/>
            <pc:sldMk cId="1767305199" sldId="328"/>
            <ac:picMk id="5" creationId="{5B2098C8-F1CA-44DE-84E9-27F96ACA4F7F}"/>
          </ac:picMkLst>
        </pc:picChg>
        <pc:picChg chg="add mod">
          <ac:chgData name="Jacqui Read" userId="a9be0418-04e4-4f4b-a54d-7f08eabe7632" providerId="ADAL" clId="{02E4BA53-1C07-4771-9C11-642ADE1BE34A}" dt="2021-05-19T14:51:31.958" v="1119" actId="1076"/>
          <ac:picMkLst>
            <pc:docMk/>
            <pc:sldMk cId="1767305199" sldId="328"/>
            <ac:picMk id="19" creationId="{920F0E96-0A33-48E1-8D57-23E76355DC9B}"/>
          </ac:picMkLst>
        </pc:picChg>
        <pc:picChg chg="add mod">
          <ac:chgData name="Jacqui Read" userId="a9be0418-04e4-4f4b-a54d-7f08eabe7632" providerId="ADAL" clId="{02E4BA53-1C07-4771-9C11-642ADE1BE34A}" dt="2021-05-19T14:51:37.638" v="1120" actId="1076"/>
          <ac:picMkLst>
            <pc:docMk/>
            <pc:sldMk cId="1767305199" sldId="328"/>
            <ac:picMk id="21" creationId="{103A0CBF-0212-453F-ACA6-27D26B2C4CAF}"/>
          </ac:picMkLst>
        </pc:picChg>
        <pc:picChg chg="add mod">
          <ac:chgData name="Jacqui Read" userId="a9be0418-04e4-4f4b-a54d-7f08eabe7632" providerId="ADAL" clId="{02E4BA53-1C07-4771-9C11-642ADE1BE34A}" dt="2021-05-19T14:51:41.046" v="1121" actId="1076"/>
          <ac:picMkLst>
            <pc:docMk/>
            <pc:sldMk cId="1767305199" sldId="328"/>
            <ac:picMk id="22" creationId="{300B46EB-8C02-4432-A5ED-A607455645EC}"/>
          </ac:picMkLst>
        </pc:picChg>
        <pc:picChg chg="add mod">
          <ac:chgData name="Jacqui Read" userId="a9be0418-04e4-4f4b-a54d-7f08eabe7632" providerId="ADAL" clId="{02E4BA53-1C07-4771-9C11-642ADE1BE34A}" dt="2021-05-19T14:52:28.726" v="1149" actId="1037"/>
          <ac:picMkLst>
            <pc:docMk/>
            <pc:sldMk cId="1767305199" sldId="328"/>
            <ac:picMk id="23" creationId="{E85E725A-65D9-4025-8042-E71E01EFAA85}"/>
          </ac:picMkLst>
        </pc:picChg>
        <pc:picChg chg="add mod">
          <ac:chgData name="Jacqui Read" userId="a9be0418-04e4-4f4b-a54d-7f08eabe7632" providerId="ADAL" clId="{02E4BA53-1C07-4771-9C11-642ADE1BE34A}" dt="2021-05-19T14:51:58.063" v="1132" actId="1038"/>
          <ac:picMkLst>
            <pc:docMk/>
            <pc:sldMk cId="1767305199" sldId="328"/>
            <ac:picMk id="24" creationId="{5FC2B7A6-C6B3-4926-A2FF-733B732DA366}"/>
          </ac:picMkLst>
        </pc:picChg>
        <pc:picChg chg="add mod">
          <ac:chgData name="Jacqui Read" userId="a9be0418-04e4-4f4b-a54d-7f08eabe7632" providerId="ADAL" clId="{02E4BA53-1C07-4771-9C11-642ADE1BE34A}" dt="2021-05-19T14:51:55.088" v="1130" actId="1037"/>
          <ac:picMkLst>
            <pc:docMk/>
            <pc:sldMk cId="1767305199" sldId="328"/>
            <ac:picMk id="25" creationId="{DC90CDC2-3A93-4244-BB9F-A66ADF3F89E0}"/>
          </ac:picMkLst>
        </pc:picChg>
        <pc:picChg chg="add mod">
          <ac:chgData name="Jacqui Read" userId="a9be0418-04e4-4f4b-a54d-7f08eabe7632" providerId="ADAL" clId="{02E4BA53-1C07-4771-9C11-642ADE1BE34A}" dt="2021-05-19T14:52:28.118" v="1148" actId="1037"/>
          <ac:picMkLst>
            <pc:docMk/>
            <pc:sldMk cId="1767305199" sldId="328"/>
            <ac:picMk id="26" creationId="{106E82AC-144D-4DF1-9638-CDC9A8EFD96A}"/>
          </ac:picMkLst>
        </pc:picChg>
        <pc:picChg chg="add mod">
          <ac:chgData name="Jacqui Read" userId="a9be0418-04e4-4f4b-a54d-7f08eabe7632" providerId="ADAL" clId="{02E4BA53-1C07-4771-9C11-642ADE1BE34A}" dt="2021-05-19T14:52:14.342" v="1142" actId="1036"/>
          <ac:picMkLst>
            <pc:docMk/>
            <pc:sldMk cId="1767305199" sldId="328"/>
            <ac:picMk id="27" creationId="{F97CFF2A-3770-4914-B1DD-14A44AE9954A}"/>
          </ac:picMkLst>
        </pc:picChg>
        <pc:picChg chg="add mod">
          <ac:chgData name="Jacqui Read" userId="a9be0418-04e4-4f4b-a54d-7f08eabe7632" providerId="ADAL" clId="{02E4BA53-1C07-4771-9C11-642ADE1BE34A}" dt="2021-05-19T14:52:20.918" v="1147" actId="1036"/>
          <ac:picMkLst>
            <pc:docMk/>
            <pc:sldMk cId="1767305199" sldId="328"/>
            <ac:picMk id="28" creationId="{19A33E0C-785F-42C8-AA04-7204933A1C0A}"/>
          </ac:picMkLst>
        </pc:picChg>
      </pc:sldChg>
      <pc:sldChg chg="addSp delSp modSp add mod modTransition modAnim modNotesTx">
        <pc:chgData name="Jacqui Read" userId="a9be0418-04e4-4f4b-a54d-7f08eabe7632" providerId="ADAL" clId="{02E4BA53-1C07-4771-9C11-642ADE1BE34A}" dt="2021-05-21T15:36:31.603" v="8189"/>
        <pc:sldMkLst>
          <pc:docMk/>
          <pc:sldMk cId="2724715409" sldId="329"/>
        </pc:sldMkLst>
        <pc:picChg chg="add del mod">
          <ac:chgData name="Jacqui Read" userId="a9be0418-04e4-4f4b-a54d-7f08eabe7632" providerId="ADAL" clId="{02E4BA53-1C07-4771-9C11-642ADE1BE34A}" dt="2021-05-21T15:27:47.229" v="8154"/>
          <ac:picMkLst>
            <pc:docMk/>
            <pc:sldMk cId="2724715409" sldId="329"/>
            <ac:picMk id="2" creationId="{0AF013E9-2263-404E-B0FF-954DB7018800}"/>
          </ac:picMkLst>
        </pc:picChg>
        <pc:picChg chg="add mod">
          <ac:chgData name="Jacqui Read" userId="a9be0418-04e4-4f4b-a54d-7f08eabe7632" providerId="ADAL" clId="{02E4BA53-1C07-4771-9C11-642ADE1BE34A}" dt="2021-05-21T15:27:56.508" v="8155"/>
          <ac:picMkLst>
            <pc:docMk/>
            <pc:sldMk cId="2724715409" sldId="329"/>
            <ac:picMk id="3" creationId="{7B2E14D3-2615-41B6-B7B1-EEB5D3E09033}"/>
          </ac:picMkLst>
        </pc:picChg>
        <pc:picChg chg="add mod">
          <ac:chgData name="Jacqui Read" userId="a9be0418-04e4-4f4b-a54d-7f08eabe7632" providerId="ADAL" clId="{02E4BA53-1C07-4771-9C11-642ADE1BE34A}" dt="2021-05-21T15:36:23.470" v="8187" actId="1076"/>
          <ac:picMkLst>
            <pc:docMk/>
            <pc:sldMk cId="2724715409" sldId="329"/>
            <ac:picMk id="5" creationId="{FCF3C584-C4DC-4C34-A30B-DA4A8F6955F0}"/>
          </ac:picMkLst>
        </pc:picChg>
        <pc:picChg chg="add mod">
          <ac:chgData name="Jacqui Read" userId="a9be0418-04e4-4f4b-a54d-7f08eabe7632" providerId="ADAL" clId="{02E4BA53-1C07-4771-9C11-642ADE1BE34A}" dt="2021-05-21T15:35:55.973" v="8181" actId="1035"/>
          <ac:picMkLst>
            <pc:docMk/>
            <pc:sldMk cId="2724715409" sldId="329"/>
            <ac:picMk id="7" creationId="{171DCBEF-1B97-4FDD-8A92-08D6C1800316}"/>
          </ac:picMkLst>
        </pc:picChg>
        <pc:picChg chg="add mod">
          <ac:chgData name="Jacqui Read" userId="a9be0418-04e4-4f4b-a54d-7f08eabe7632" providerId="ADAL" clId="{02E4BA53-1C07-4771-9C11-642ADE1BE34A}" dt="2021-05-19T14:54:09.544" v="1186" actId="1076"/>
          <ac:picMkLst>
            <pc:docMk/>
            <pc:sldMk cId="2724715409" sldId="329"/>
            <ac:picMk id="11" creationId="{C6E31E3A-01ED-428E-BC24-EFBAC715A39C}"/>
          </ac:picMkLst>
        </pc:picChg>
        <pc:picChg chg="add mod">
          <ac:chgData name="Jacqui Read" userId="a9be0418-04e4-4f4b-a54d-7f08eabe7632" providerId="ADAL" clId="{02E4BA53-1C07-4771-9C11-642ADE1BE34A}" dt="2021-05-19T14:54:16.701" v="1188" actId="1076"/>
          <ac:picMkLst>
            <pc:docMk/>
            <pc:sldMk cId="2724715409" sldId="329"/>
            <ac:picMk id="13" creationId="{82DEF146-79FA-43E5-95E7-33A620CB5189}"/>
          </ac:picMkLst>
        </pc:picChg>
        <pc:picChg chg="add mod">
          <ac:chgData name="Jacqui Read" userId="a9be0418-04e4-4f4b-a54d-7f08eabe7632" providerId="ADAL" clId="{02E4BA53-1C07-4771-9C11-642ADE1BE34A}" dt="2021-05-19T14:54:27.366" v="1190" actId="1076"/>
          <ac:picMkLst>
            <pc:docMk/>
            <pc:sldMk cId="2724715409" sldId="329"/>
            <ac:picMk id="15" creationId="{A251F9F6-A66C-4B10-8D50-326D013B35CF}"/>
          </ac:picMkLst>
        </pc:picChg>
        <pc:picChg chg="add mod">
          <ac:chgData name="Jacqui Read" userId="a9be0418-04e4-4f4b-a54d-7f08eabe7632" providerId="ADAL" clId="{02E4BA53-1C07-4771-9C11-642ADE1BE34A}" dt="2021-05-19T14:54:38.245" v="1192" actId="1076"/>
          <ac:picMkLst>
            <pc:docMk/>
            <pc:sldMk cId="2724715409" sldId="329"/>
            <ac:picMk id="16" creationId="{61E8ABB5-89C1-459A-9E5B-B2A289F3C984}"/>
          </ac:picMkLst>
        </pc:picChg>
        <pc:picChg chg="add mod">
          <ac:chgData name="Jacqui Read" userId="a9be0418-04e4-4f4b-a54d-7f08eabe7632" providerId="ADAL" clId="{02E4BA53-1C07-4771-9C11-642ADE1BE34A}" dt="2021-05-21T15:35:19.874" v="8171" actId="1076"/>
          <ac:picMkLst>
            <pc:docMk/>
            <pc:sldMk cId="2724715409" sldId="329"/>
            <ac:picMk id="21" creationId="{AE7D0E5C-331C-4888-9044-126EA2A21432}"/>
          </ac:picMkLst>
        </pc:picChg>
        <pc:picChg chg="add mod">
          <ac:chgData name="Jacqui Read" userId="a9be0418-04e4-4f4b-a54d-7f08eabe7632" providerId="ADAL" clId="{02E4BA53-1C07-4771-9C11-642ADE1BE34A}" dt="2021-05-21T15:34:30.599" v="8164" actId="1076"/>
          <ac:picMkLst>
            <pc:docMk/>
            <pc:sldMk cId="2724715409" sldId="329"/>
            <ac:picMk id="23" creationId="{D3325EF5-9F59-4E07-85AD-1F6343219BE9}"/>
          </ac:picMkLst>
        </pc:picChg>
      </pc:sldChg>
      <pc:sldChg chg="addSp delSp modSp add mod modTransition setBg modAnim modNotesTx">
        <pc:chgData name="Jacqui Read" userId="a9be0418-04e4-4f4b-a54d-7f08eabe7632" providerId="ADAL" clId="{02E4BA53-1C07-4771-9C11-642ADE1BE34A}" dt="2021-05-21T15:41:13.469" v="8249"/>
        <pc:sldMkLst>
          <pc:docMk/>
          <pc:sldMk cId="2190369231" sldId="330"/>
        </pc:sldMkLst>
        <pc:spChg chg="mod">
          <ac:chgData name="Jacqui Read" userId="a9be0418-04e4-4f4b-a54d-7f08eabe7632" providerId="ADAL" clId="{02E4BA53-1C07-4771-9C11-642ADE1BE34A}" dt="2021-05-21T15:39:36.842" v="8230" actId="1038"/>
          <ac:spMkLst>
            <pc:docMk/>
            <pc:sldMk cId="2190369231" sldId="330"/>
            <ac:spMk id="11" creationId="{5021132D-EE31-4243-BF3D-032352853C7F}"/>
          </ac:spMkLst>
        </pc:spChg>
        <pc:picChg chg="add del mod">
          <ac:chgData name="Jacqui Read" userId="a9be0418-04e4-4f4b-a54d-7f08eabe7632" providerId="ADAL" clId="{02E4BA53-1C07-4771-9C11-642ADE1BE34A}" dt="2021-05-21T15:28:08.901" v="8156"/>
          <ac:picMkLst>
            <pc:docMk/>
            <pc:sldMk cId="2190369231" sldId="330"/>
            <ac:picMk id="2" creationId="{1D8989FD-363E-4FAC-94B9-12F623D2531D}"/>
          </ac:picMkLst>
        </pc:picChg>
        <pc:picChg chg="add mod">
          <ac:chgData name="Jacqui Read" userId="a9be0418-04e4-4f4b-a54d-7f08eabe7632" providerId="ADAL" clId="{02E4BA53-1C07-4771-9C11-642ADE1BE34A}" dt="2021-05-21T15:28:18.904" v="8157"/>
          <ac:picMkLst>
            <pc:docMk/>
            <pc:sldMk cId="2190369231" sldId="330"/>
            <ac:picMk id="4" creationId="{AA0584EE-1D8F-47FA-9C77-FBC0C352072F}"/>
          </ac:picMkLst>
        </pc:picChg>
        <pc:picChg chg="add mod ord">
          <ac:chgData name="Jacqui Read" userId="a9be0418-04e4-4f4b-a54d-7f08eabe7632" providerId="ADAL" clId="{02E4BA53-1C07-4771-9C11-642ADE1BE34A}" dt="2021-05-21T15:39:41.771" v="8231" actId="166"/>
          <ac:picMkLst>
            <pc:docMk/>
            <pc:sldMk cId="2190369231" sldId="330"/>
            <ac:picMk id="7" creationId="{553D5845-D6DD-4D19-BDFC-2F9E0EB22CC4}"/>
          </ac:picMkLst>
        </pc:picChg>
        <pc:picChg chg="add mod">
          <ac:chgData name="Jacqui Read" userId="a9be0418-04e4-4f4b-a54d-7f08eabe7632" providerId="ADAL" clId="{02E4BA53-1C07-4771-9C11-642ADE1BE34A}" dt="2021-05-21T15:39:36.842" v="8230" actId="1038"/>
          <ac:picMkLst>
            <pc:docMk/>
            <pc:sldMk cId="2190369231" sldId="330"/>
            <ac:picMk id="9" creationId="{49C3D1CD-F024-4A1A-9D55-87951237DB75}"/>
          </ac:picMkLst>
        </pc:picChg>
        <pc:picChg chg="mod">
          <ac:chgData name="Jacqui Read" userId="a9be0418-04e4-4f4b-a54d-7f08eabe7632" providerId="ADAL" clId="{02E4BA53-1C07-4771-9C11-642ADE1BE34A}" dt="2021-05-21T15:39:36.842" v="8230" actId="1038"/>
          <ac:picMkLst>
            <pc:docMk/>
            <pc:sldMk cId="2190369231" sldId="330"/>
            <ac:picMk id="10" creationId="{5FEC7E86-B598-4435-964F-96B85D82DB99}"/>
          </ac:picMkLst>
        </pc:picChg>
        <pc:picChg chg="add mod">
          <ac:chgData name="Jacqui Read" userId="a9be0418-04e4-4f4b-a54d-7f08eabe7632" providerId="ADAL" clId="{02E4BA53-1C07-4771-9C11-642ADE1BE34A}" dt="2021-05-19T14:55:40.793" v="1256" actId="1076"/>
          <ac:picMkLst>
            <pc:docMk/>
            <pc:sldMk cId="2190369231" sldId="330"/>
            <ac:picMk id="13" creationId="{C68C8B14-CE70-498F-8B6D-E5DA8E1C94F3}"/>
          </ac:picMkLst>
        </pc:picChg>
        <pc:picChg chg="add mod">
          <ac:chgData name="Jacqui Read" userId="a9be0418-04e4-4f4b-a54d-7f08eabe7632" providerId="ADAL" clId="{02E4BA53-1C07-4771-9C11-642ADE1BE34A}" dt="2021-05-19T14:55:50.009" v="1258" actId="1076"/>
          <ac:picMkLst>
            <pc:docMk/>
            <pc:sldMk cId="2190369231" sldId="330"/>
            <ac:picMk id="14" creationId="{EBB5CBBE-258B-4860-A447-E799B3E05128}"/>
          </ac:picMkLst>
        </pc:picChg>
        <pc:picChg chg="add mod">
          <ac:chgData name="Jacqui Read" userId="a9be0418-04e4-4f4b-a54d-7f08eabe7632" providerId="ADAL" clId="{02E4BA53-1C07-4771-9C11-642ADE1BE34A}" dt="2021-05-21T15:41:06.168" v="8247" actId="1076"/>
          <ac:picMkLst>
            <pc:docMk/>
            <pc:sldMk cId="2190369231" sldId="330"/>
            <ac:picMk id="16" creationId="{B4F73EE9-2F39-41EA-94D1-3420A52DB0CF}"/>
          </ac:picMkLst>
        </pc:picChg>
        <pc:picChg chg="add mod">
          <ac:chgData name="Jacqui Read" userId="a9be0418-04e4-4f4b-a54d-7f08eabe7632" providerId="ADAL" clId="{02E4BA53-1C07-4771-9C11-642ADE1BE34A}" dt="2021-05-21T15:40:24.813" v="8239" actId="1076"/>
          <ac:picMkLst>
            <pc:docMk/>
            <pc:sldMk cId="2190369231" sldId="330"/>
            <ac:picMk id="18" creationId="{F1520995-1B6C-44E5-8F44-9BC3310897A8}"/>
          </ac:picMkLst>
        </pc:picChg>
      </pc:sldChg>
      <pc:sldChg chg="addSp modSp add mod modTransition modAnim modNotesTx">
        <pc:chgData name="Jacqui Read" userId="a9be0418-04e4-4f4b-a54d-7f08eabe7632" providerId="ADAL" clId="{02E4BA53-1C07-4771-9C11-642ADE1BE34A}" dt="2021-05-21T15:10:35.572" v="8111"/>
        <pc:sldMkLst>
          <pc:docMk/>
          <pc:sldMk cId="2457428222" sldId="331"/>
        </pc:sldMkLst>
        <pc:picChg chg="add mod">
          <ac:chgData name="Jacqui Read" userId="a9be0418-04e4-4f4b-a54d-7f08eabe7632" providerId="ADAL" clId="{02E4BA53-1C07-4771-9C11-642ADE1BE34A}" dt="2021-05-21T15:10:35.572" v="8111"/>
          <ac:picMkLst>
            <pc:docMk/>
            <pc:sldMk cId="2457428222" sldId="331"/>
            <ac:picMk id="2" creationId="{396FC544-8AAF-4345-8FB6-1DF50570D88D}"/>
          </ac:picMkLst>
        </pc:picChg>
        <pc:picChg chg="add mod">
          <ac:chgData name="Jacqui Read" userId="a9be0418-04e4-4f4b-a54d-7f08eabe7632" providerId="ADAL" clId="{02E4BA53-1C07-4771-9C11-642ADE1BE34A}" dt="2021-05-19T14:56:17.346" v="1262" actId="1076"/>
          <ac:picMkLst>
            <pc:docMk/>
            <pc:sldMk cId="2457428222" sldId="331"/>
            <ac:picMk id="7" creationId="{7B4ADFD6-13E1-45F6-96BA-2D656294DD85}"/>
          </ac:picMkLst>
        </pc:picChg>
        <pc:picChg chg="add mod">
          <ac:chgData name="Jacqui Read" userId="a9be0418-04e4-4f4b-a54d-7f08eabe7632" providerId="ADAL" clId="{02E4BA53-1C07-4771-9C11-642ADE1BE34A}" dt="2021-05-19T14:56:22.679" v="1264" actId="1076"/>
          <ac:picMkLst>
            <pc:docMk/>
            <pc:sldMk cId="2457428222" sldId="331"/>
            <ac:picMk id="8" creationId="{B495BB07-8162-42F3-B5A6-855485CA5281}"/>
          </ac:picMkLst>
        </pc:picChg>
        <pc:picChg chg="add mod">
          <ac:chgData name="Jacqui Read" userId="a9be0418-04e4-4f4b-a54d-7f08eabe7632" providerId="ADAL" clId="{02E4BA53-1C07-4771-9C11-642ADE1BE34A}" dt="2021-05-19T14:56:31.162" v="1267" actId="1076"/>
          <ac:picMkLst>
            <pc:docMk/>
            <pc:sldMk cId="2457428222" sldId="331"/>
            <ac:picMk id="9" creationId="{D71AABC7-39DC-4C23-8941-29E1CE05AA24}"/>
          </ac:picMkLst>
        </pc:picChg>
      </pc:sldChg>
      <pc:sldChg chg="addSp delSp modSp new mod modTransition modClrScheme modShow chgLayout modNotesTx">
        <pc:chgData name="Jacqui Read" userId="a9be0418-04e4-4f4b-a54d-7f08eabe7632" providerId="ADAL" clId="{02E4BA53-1C07-4771-9C11-642ADE1BE34A}" dt="2021-05-21T14:59:06.988" v="8085"/>
        <pc:sldMkLst>
          <pc:docMk/>
          <pc:sldMk cId="2965975582" sldId="332"/>
        </pc:sldMkLst>
        <pc:spChg chg="del mod ord">
          <ac:chgData name="Jacqui Read" userId="a9be0418-04e4-4f4b-a54d-7f08eabe7632" providerId="ADAL" clId="{02E4BA53-1C07-4771-9C11-642ADE1BE34A}" dt="2021-05-19T14:57:25.384" v="1289" actId="700"/>
          <ac:spMkLst>
            <pc:docMk/>
            <pc:sldMk cId="2965975582" sldId="332"/>
            <ac:spMk id="2" creationId="{B1D26BA7-FADE-4D77-AAE6-32CABA55892E}"/>
          </ac:spMkLst>
        </pc:spChg>
        <pc:spChg chg="del mod ord">
          <ac:chgData name="Jacqui Read" userId="a9be0418-04e4-4f4b-a54d-7f08eabe7632" providerId="ADAL" clId="{02E4BA53-1C07-4771-9C11-642ADE1BE34A}" dt="2021-05-19T14:57:25.384" v="1289" actId="700"/>
          <ac:spMkLst>
            <pc:docMk/>
            <pc:sldMk cId="2965975582" sldId="332"/>
            <ac:spMk id="3" creationId="{4560A0D5-C729-4577-B308-3EF35E8EA587}"/>
          </ac:spMkLst>
        </pc:spChg>
        <pc:spChg chg="add mod ord">
          <ac:chgData name="Jacqui Read" userId="a9be0418-04e4-4f4b-a54d-7f08eabe7632" providerId="ADAL" clId="{02E4BA53-1C07-4771-9C11-642ADE1BE34A}" dt="2021-05-19T14:57:29.134" v="1299" actId="20577"/>
          <ac:spMkLst>
            <pc:docMk/>
            <pc:sldMk cId="2965975582" sldId="332"/>
            <ac:spMk id="4" creationId="{CCAB5566-C5BB-47FA-A8EF-FBD362A16D42}"/>
          </ac:spMkLst>
        </pc:spChg>
        <pc:spChg chg="add mod ord">
          <ac:chgData name="Jacqui Read" userId="a9be0418-04e4-4f4b-a54d-7f08eabe7632" providerId="ADAL" clId="{02E4BA53-1C07-4771-9C11-642ADE1BE34A}" dt="2021-05-19T14:57:49.061" v="1355" actId="20577"/>
          <ac:spMkLst>
            <pc:docMk/>
            <pc:sldMk cId="2965975582" sldId="332"/>
            <ac:spMk id="5" creationId="{A4A243F2-D184-432A-9F25-BE85608B238C}"/>
          </ac:spMkLst>
        </pc:spChg>
      </pc:sldChg>
      <pc:sldChg chg="modSp add mod modTransition modAnim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4068056259" sldId="333"/>
        </pc:sldMkLst>
        <pc:spChg chg="mod">
          <ac:chgData name="Jacqui Read" userId="a9be0418-04e4-4f4b-a54d-7f08eabe7632" providerId="ADAL" clId="{02E4BA53-1C07-4771-9C11-642ADE1BE34A}" dt="2021-05-19T15:05:39.342" v="2039" actId="20577"/>
          <ac:spMkLst>
            <pc:docMk/>
            <pc:sldMk cId="4068056259" sldId="333"/>
            <ac:spMk id="4" creationId="{AAFB05E5-1A57-402C-9FD4-11C683F66294}"/>
          </ac:spMkLst>
        </pc:spChg>
        <pc:spChg chg="mod">
          <ac:chgData name="Jacqui Read" userId="a9be0418-04e4-4f4b-a54d-7f08eabe7632" providerId="ADAL" clId="{02E4BA53-1C07-4771-9C11-642ADE1BE34A}" dt="2021-05-20T19:33:14.348" v="4185" actId="20577"/>
          <ac:spMkLst>
            <pc:docMk/>
            <pc:sldMk cId="4068056259" sldId="333"/>
            <ac:spMk id="5" creationId="{768E6061-C723-43AC-8701-B85DCF424505}"/>
          </ac:spMkLst>
        </pc:spChg>
      </pc:sldChg>
      <pc:sldChg chg="addSp delSp modSp new mod modTransition modAnim modShow modNotesTx">
        <pc:chgData name="Jacqui Read" userId="a9be0418-04e4-4f4b-a54d-7f08eabe7632" providerId="ADAL" clId="{02E4BA53-1C07-4771-9C11-642ADE1BE34A}" dt="2021-05-21T15:52:24.849" v="8271" actId="729"/>
        <pc:sldMkLst>
          <pc:docMk/>
          <pc:sldMk cId="2704780159" sldId="334"/>
        </pc:sldMkLst>
        <pc:spChg chg="del">
          <ac:chgData name="Jacqui Read" userId="a9be0418-04e4-4f4b-a54d-7f08eabe7632" providerId="ADAL" clId="{02E4BA53-1C07-4771-9C11-642ADE1BE34A}" dt="2021-05-20T19:18:01.082" v="3572" actId="931"/>
          <ac:spMkLst>
            <pc:docMk/>
            <pc:sldMk cId="2704780159" sldId="334"/>
            <ac:spMk id="2" creationId="{F67208A0-8CB8-49AC-9F11-53402B2E38A9}"/>
          </ac:spMkLst>
        </pc:spChg>
        <pc:spChg chg="mod">
          <ac:chgData name="Jacqui Read" userId="a9be0418-04e4-4f4b-a54d-7f08eabe7632" providerId="ADAL" clId="{02E4BA53-1C07-4771-9C11-642ADE1BE34A}" dt="2021-05-20T19:22:07.968" v="3793" actId="14100"/>
          <ac:spMkLst>
            <pc:docMk/>
            <pc:sldMk cId="2704780159" sldId="334"/>
            <ac:spMk id="3" creationId="{768BE43B-AB48-4E2A-99DB-57DDE048D287}"/>
          </ac:spMkLst>
        </pc:sp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2704780159" sldId="334"/>
            <ac:picMk id="2" creationId="{0161DE7E-D2F5-4056-AC62-A8121E0687D4}"/>
          </ac:picMkLst>
        </pc:picChg>
        <pc:picChg chg="add del mod">
          <ac:chgData name="Jacqui Read" userId="a9be0418-04e4-4f4b-a54d-7f08eabe7632" providerId="ADAL" clId="{02E4BA53-1C07-4771-9C11-642ADE1BE34A}" dt="2021-05-21T15:04:51.522" v="8098"/>
          <ac:picMkLst>
            <pc:docMk/>
            <pc:sldMk cId="2704780159" sldId="334"/>
            <ac:picMk id="2" creationId="{AF404571-D26B-4D9D-A3AB-3CE8D64EE7AC}"/>
          </ac:picMkLst>
        </pc:picChg>
        <pc:picChg chg="add del mod">
          <ac:chgData name="Jacqui Read" userId="a9be0418-04e4-4f4b-a54d-7f08eabe7632" providerId="ADAL" clId="{02E4BA53-1C07-4771-9C11-642ADE1BE34A}" dt="2021-05-21T15:14:25.664" v="8120"/>
          <ac:picMkLst>
            <pc:docMk/>
            <pc:sldMk cId="2704780159" sldId="334"/>
            <ac:picMk id="4" creationId="{074DBAA8-6ADC-41C4-8FF2-D5D6DA11CD26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2704780159" sldId="334"/>
            <ac:picMk id="4" creationId="{CE938CE8-68DE-45F1-A1F1-003F1E580961}"/>
          </ac:picMkLst>
        </pc:picChg>
        <pc:picChg chg="add mod">
          <ac:chgData name="Jacqui Read" userId="a9be0418-04e4-4f4b-a54d-7f08eabe7632" providerId="ADAL" clId="{02E4BA53-1C07-4771-9C11-642ADE1BE34A}" dt="2021-05-20T19:22:16.988" v="3797" actId="1076"/>
          <ac:picMkLst>
            <pc:docMk/>
            <pc:sldMk cId="2704780159" sldId="334"/>
            <ac:picMk id="5" creationId="{30D63F5F-2500-465D-A591-75E962BBC637}"/>
          </ac:picMkLst>
        </pc:picChg>
        <pc:picChg chg="add mod">
          <ac:chgData name="Jacqui Read" userId="a9be0418-04e4-4f4b-a54d-7f08eabe7632" providerId="ADAL" clId="{02E4BA53-1C07-4771-9C11-642ADE1BE34A}" dt="2021-05-21T15:14:37.037" v="8121"/>
          <ac:picMkLst>
            <pc:docMk/>
            <pc:sldMk cId="2704780159" sldId="334"/>
            <ac:picMk id="6" creationId="{E8351D61-2B81-4F8F-B2EA-AD1E5D92B83B}"/>
          </ac:picMkLst>
        </pc:picChg>
      </pc:sldChg>
      <pc:sldChg chg="add 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4263878133" sldId="335"/>
        </pc:sldMkLst>
      </pc:sldChg>
      <pc:sldChg chg="addSp delSp modSp add del mod modTransition modAnim modNotesTx">
        <pc:chgData name="Jacqui Read" userId="a9be0418-04e4-4f4b-a54d-7f08eabe7632" providerId="ADAL" clId="{02E4BA53-1C07-4771-9C11-642ADE1BE34A}" dt="2021-05-21T15:52:08.900" v="8269" actId="2696"/>
        <pc:sldMkLst>
          <pc:docMk/>
          <pc:sldMk cId="2491776062" sldId="336"/>
        </pc:sldMkLst>
        <pc:spChg chg="add mod">
          <ac:chgData name="Jacqui Read" userId="a9be0418-04e4-4f4b-a54d-7f08eabe7632" providerId="ADAL" clId="{02E4BA53-1C07-4771-9C11-642ADE1BE34A}" dt="2021-05-21T12:52:08.059" v="7952" actId="14100"/>
          <ac:spMkLst>
            <pc:docMk/>
            <pc:sldMk cId="2491776062" sldId="336"/>
            <ac:spMk id="28" creationId="{F598A9AF-743F-4AC3-8767-E8E3F7E0BB04}"/>
          </ac:spMkLst>
        </pc:spChg>
        <pc:picChg chg="add del mod">
          <ac:chgData name="Jacqui Read" userId="a9be0418-04e4-4f4b-a54d-7f08eabe7632" providerId="ADAL" clId="{02E4BA53-1C07-4771-9C11-642ADE1BE34A}" dt="2021-05-21T15:16:53.289" v="8125"/>
          <ac:picMkLst>
            <pc:docMk/>
            <pc:sldMk cId="2491776062" sldId="336"/>
            <ac:picMk id="2" creationId="{8AF7F8C5-5B11-4234-8030-74EBABC773B5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2491776062" sldId="336"/>
            <ac:picMk id="2" creationId="{A8E0B549-D3A5-4CEA-8446-D7CB5DEF885E}"/>
          </ac:picMkLst>
        </pc:picChg>
        <pc:picChg chg="add del mod">
          <ac:chgData name="Jacqui Read" userId="a9be0418-04e4-4f4b-a54d-7f08eabe7632" providerId="ADAL" clId="{02E4BA53-1C07-4771-9C11-642ADE1BE34A}" dt="2021-05-21T15:18:34.581" v="8129"/>
          <ac:picMkLst>
            <pc:docMk/>
            <pc:sldMk cId="2491776062" sldId="336"/>
            <ac:picMk id="26" creationId="{DE2B666E-3933-45D5-A53A-F9041A7F7CD6}"/>
          </ac:picMkLst>
        </pc:picChg>
        <pc:picChg chg="add mod">
          <ac:chgData name="Jacqui Read" userId="a9be0418-04e4-4f4b-a54d-7f08eabe7632" providerId="ADAL" clId="{02E4BA53-1C07-4771-9C11-642ADE1BE34A}" dt="2021-05-21T15:18:34.581" v="8129"/>
          <ac:picMkLst>
            <pc:docMk/>
            <pc:sldMk cId="2491776062" sldId="336"/>
            <ac:picMk id="27" creationId="{15B6470E-4C6E-4376-88B3-3C6BF89E1B97}"/>
          </ac:picMkLst>
        </pc:picChg>
      </pc:sldChg>
      <pc:sldChg chg="addSp delSp modSp add del mod replId modTransition modAnim modNotesTx">
        <pc:chgData name="Jacqui Read" userId="a9be0418-04e4-4f4b-a54d-7f08eabe7632" providerId="ADAL" clId="{02E4BA53-1C07-4771-9C11-642ADE1BE34A}" dt="2021-05-21T15:52:15.140" v="8270" actId="2696"/>
        <pc:sldMkLst>
          <pc:docMk/>
          <pc:sldMk cId="3061122234" sldId="337"/>
        </pc:sldMkLst>
        <pc:spChg chg="add del mod">
          <ac:chgData name="Jacqui Read" userId="a9be0418-04e4-4f4b-a54d-7f08eabe7632" providerId="ADAL" clId="{02E4BA53-1C07-4771-9C11-642ADE1BE34A}" dt="2021-05-21T08:05:26.164" v="6363" actId="478"/>
          <ac:spMkLst>
            <pc:docMk/>
            <pc:sldMk cId="3061122234" sldId="337"/>
            <ac:spMk id="31" creationId="{E33CE4E9-7F44-41BC-AED7-B22DD4D66CB0}"/>
          </ac:spMkLst>
        </pc:spChg>
        <pc:spChg chg="add mod">
          <ac:chgData name="Jacqui Read" userId="a9be0418-04e4-4f4b-a54d-7f08eabe7632" providerId="ADAL" clId="{02E4BA53-1C07-4771-9C11-642ADE1BE34A}" dt="2021-05-21T07:58:33.895" v="6198" actId="1076"/>
          <ac:spMkLst>
            <pc:docMk/>
            <pc:sldMk cId="3061122234" sldId="337"/>
            <ac:spMk id="36" creationId="{4573E99E-45DB-4BAC-B1D8-CF1191DD0065}"/>
          </ac:spMkLst>
        </pc:spChg>
        <pc:spChg chg="add del mod">
          <ac:chgData name="Jacqui Read" userId="a9be0418-04e4-4f4b-a54d-7f08eabe7632" providerId="ADAL" clId="{02E4BA53-1C07-4771-9C11-642ADE1BE34A}" dt="2021-05-21T08:02:21.918" v="6356"/>
          <ac:spMkLst>
            <pc:docMk/>
            <pc:sldMk cId="3061122234" sldId="337"/>
            <ac:spMk id="37" creationId="{B73C4A7D-0339-438A-90E4-EDDC600AE78B}"/>
          </ac:spMkLst>
        </pc:spChg>
        <pc:picChg chg="add del mod">
          <ac:chgData name="Jacqui Read" userId="a9be0418-04e4-4f4b-a54d-7f08eabe7632" providerId="ADAL" clId="{02E4BA53-1C07-4771-9C11-642ADE1BE34A}" dt="2021-05-21T15:05:39.550" v="8100"/>
          <ac:picMkLst>
            <pc:docMk/>
            <pc:sldMk cId="3061122234" sldId="337"/>
            <ac:picMk id="2" creationId="{2D94633B-62C2-4157-BB04-43A1CFFADD64}"/>
          </ac:picMkLst>
        </pc:picChg>
        <pc:picChg chg="add del mod">
          <ac:chgData name="Jacqui Read" userId="a9be0418-04e4-4f4b-a54d-7f08eabe7632" providerId="ADAL" clId="{02E4BA53-1C07-4771-9C11-642ADE1BE34A}" dt="2021-05-21T14:24:19.657" v="8059"/>
          <ac:picMkLst>
            <pc:docMk/>
            <pc:sldMk cId="3061122234" sldId="337"/>
            <ac:picMk id="2" creationId="{69EEBF85-04D7-4D82-ADCD-9159B68C6D0F}"/>
          </ac:picMkLst>
        </pc:picChg>
        <pc:picChg chg="add del mod">
          <ac:chgData name="Jacqui Read" userId="a9be0418-04e4-4f4b-a54d-7f08eabe7632" providerId="ADAL" clId="{02E4BA53-1C07-4771-9C11-642ADE1BE34A}" dt="2021-05-21T15:16:53.289" v="8125"/>
          <ac:picMkLst>
            <pc:docMk/>
            <pc:sldMk cId="3061122234" sldId="337"/>
            <ac:picMk id="26" creationId="{7307F308-86F3-451D-BDCB-1B84C503803B}"/>
          </ac:picMkLst>
        </pc:picChg>
        <pc:picChg chg="add del mod">
          <ac:chgData name="Jacqui Read" userId="a9be0418-04e4-4f4b-a54d-7f08eabe7632" providerId="ADAL" clId="{02E4BA53-1C07-4771-9C11-642ADE1BE34A}" dt="2021-05-21T15:18:34.581" v="8129"/>
          <ac:picMkLst>
            <pc:docMk/>
            <pc:sldMk cId="3061122234" sldId="337"/>
            <ac:picMk id="27" creationId="{25B6D518-5868-44DF-ADA1-086BC502EC10}"/>
          </ac:picMkLst>
        </pc:picChg>
        <pc:picChg chg="add mod">
          <ac:chgData name="Jacqui Read" userId="a9be0418-04e4-4f4b-a54d-7f08eabe7632" providerId="ADAL" clId="{02E4BA53-1C07-4771-9C11-642ADE1BE34A}" dt="2021-05-21T15:18:34.581" v="8129"/>
          <ac:picMkLst>
            <pc:docMk/>
            <pc:sldMk cId="3061122234" sldId="337"/>
            <ac:picMk id="28" creationId="{831DDAF5-0CBB-4F1F-A4FB-8486EBDCC857}"/>
          </ac:picMkLst>
        </pc:picChg>
      </pc:sldChg>
      <pc:sldChg chg="addSp delSp modSp add del mod replId modTransition modAnim modNotesTx">
        <pc:chgData name="Jacqui Read" userId="a9be0418-04e4-4f4b-a54d-7f08eabe7632" providerId="ADAL" clId="{02E4BA53-1C07-4771-9C11-642ADE1BE34A}" dt="2021-05-21T15:52:15.140" v="8270" actId="2696"/>
        <pc:sldMkLst>
          <pc:docMk/>
          <pc:sldMk cId="548612942" sldId="338"/>
        </pc:sldMkLst>
        <pc:spChg chg="add mod">
          <ac:chgData name="Jacqui Read" userId="a9be0418-04e4-4f4b-a54d-7f08eabe7632" providerId="ADAL" clId="{02E4BA53-1C07-4771-9C11-642ADE1BE34A}" dt="2021-05-20T20:29:33.856" v="5545" actId="14100"/>
          <ac:spMkLst>
            <pc:docMk/>
            <pc:sldMk cId="548612942" sldId="338"/>
            <ac:spMk id="35" creationId="{D7354634-3788-483F-AE8A-BDD83C254566}"/>
          </ac:spMkLst>
        </pc:spChg>
        <pc:spChg chg="add mod">
          <ac:chgData name="Jacqui Read" userId="a9be0418-04e4-4f4b-a54d-7f08eabe7632" providerId="ADAL" clId="{02E4BA53-1C07-4771-9C11-642ADE1BE34A}" dt="2021-05-20T20:30:50.903" v="5579" actId="14100"/>
          <ac:spMkLst>
            <pc:docMk/>
            <pc:sldMk cId="548612942" sldId="338"/>
            <ac:spMk id="36" creationId="{0D956C21-0F3D-4E71-B914-48478FB52DB6}"/>
          </ac:spMkLst>
        </pc:spChg>
        <pc:picChg chg="add del mod">
          <ac:chgData name="Jacqui Read" userId="a9be0418-04e4-4f4b-a54d-7f08eabe7632" providerId="ADAL" clId="{02E4BA53-1C07-4771-9C11-642ADE1BE34A}" dt="2021-05-21T15:06:19.433" v="8102"/>
          <ac:picMkLst>
            <pc:docMk/>
            <pc:sldMk cId="548612942" sldId="338"/>
            <ac:picMk id="2" creationId="{B25902BD-8128-4FEC-851B-78640D50FDA4}"/>
          </ac:picMkLst>
        </pc:picChg>
        <pc:picChg chg="add del mod">
          <ac:chgData name="Jacqui Read" userId="a9be0418-04e4-4f4b-a54d-7f08eabe7632" providerId="ADAL" clId="{02E4BA53-1C07-4771-9C11-642ADE1BE34A}" dt="2021-05-21T15:16:53.289" v="8125"/>
          <ac:picMkLst>
            <pc:docMk/>
            <pc:sldMk cId="548612942" sldId="338"/>
            <ac:picMk id="26" creationId="{F792C2FE-4B3B-47F7-805E-AD3DE80E7557}"/>
          </ac:picMkLst>
        </pc:picChg>
        <pc:picChg chg="add del mod">
          <ac:chgData name="Jacqui Read" userId="a9be0418-04e4-4f4b-a54d-7f08eabe7632" providerId="ADAL" clId="{02E4BA53-1C07-4771-9C11-642ADE1BE34A}" dt="2021-05-21T15:18:34.581" v="8129"/>
          <ac:picMkLst>
            <pc:docMk/>
            <pc:sldMk cId="548612942" sldId="338"/>
            <ac:picMk id="27" creationId="{0FE7BBC6-CDE1-40F5-81E4-A95474D08F1B}"/>
          </ac:picMkLst>
        </pc:picChg>
        <pc:picChg chg="add mod">
          <ac:chgData name="Jacqui Read" userId="a9be0418-04e4-4f4b-a54d-7f08eabe7632" providerId="ADAL" clId="{02E4BA53-1C07-4771-9C11-642ADE1BE34A}" dt="2021-05-21T15:18:34.581" v="8129"/>
          <ac:picMkLst>
            <pc:docMk/>
            <pc:sldMk cId="548612942" sldId="338"/>
            <ac:picMk id="28" creationId="{5F8DB375-7A3C-4454-8450-805C760F149B}"/>
          </ac:picMkLst>
        </pc:picChg>
      </pc:sldChg>
      <pc:sldChg chg="addSp delSp modSp add modTransition modAnim modNotesTx">
        <pc:chgData name="Jacqui Read" userId="a9be0418-04e4-4f4b-a54d-7f08eabe7632" providerId="ADAL" clId="{02E4BA53-1C07-4771-9C11-642ADE1BE34A}" dt="2021-05-21T15:22:28.652" v="8139"/>
        <pc:sldMkLst>
          <pc:docMk/>
          <pc:sldMk cId="1219563039" sldId="339"/>
        </pc:sldMkLst>
        <pc:picChg chg="add del mod">
          <ac:chgData name="Jacqui Read" userId="a9be0418-04e4-4f4b-a54d-7f08eabe7632" providerId="ADAL" clId="{02E4BA53-1C07-4771-9C11-642ADE1BE34A}" dt="2021-05-21T15:21:21.150" v="8132"/>
          <ac:picMkLst>
            <pc:docMk/>
            <pc:sldMk cId="1219563039" sldId="339"/>
            <ac:picMk id="4" creationId="{13260B54-5751-4771-ABC8-0A37A485F6A0}"/>
          </ac:picMkLst>
        </pc:picChg>
        <pc:picChg chg="add del mod">
          <ac:chgData name="Jacqui Read" userId="a9be0418-04e4-4f4b-a54d-7f08eabe7632" providerId="ADAL" clId="{02E4BA53-1C07-4771-9C11-642ADE1BE34A}" dt="2021-05-21T15:21:45.548" v="8134"/>
          <ac:picMkLst>
            <pc:docMk/>
            <pc:sldMk cId="1219563039" sldId="339"/>
            <ac:picMk id="5" creationId="{C0CB93D0-5673-4909-9BAA-5E4C80D0C4FA}"/>
          </ac:picMkLst>
        </pc:picChg>
        <pc:picChg chg="add del mod">
          <ac:chgData name="Jacqui Read" userId="a9be0418-04e4-4f4b-a54d-7f08eabe7632" providerId="ADAL" clId="{02E4BA53-1C07-4771-9C11-642ADE1BE34A}" dt="2021-05-21T15:22:04.114" v="8136"/>
          <ac:picMkLst>
            <pc:docMk/>
            <pc:sldMk cId="1219563039" sldId="339"/>
            <ac:picMk id="6" creationId="{9A940899-8063-435A-94B7-33B71440BDE0}"/>
          </ac:picMkLst>
        </pc:picChg>
        <pc:picChg chg="add del mod">
          <ac:chgData name="Jacqui Read" userId="a9be0418-04e4-4f4b-a54d-7f08eabe7632" providerId="ADAL" clId="{02E4BA53-1C07-4771-9C11-642ADE1BE34A}" dt="2021-05-21T15:22:19.689" v="8138"/>
          <ac:picMkLst>
            <pc:docMk/>
            <pc:sldMk cId="1219563039" sldId="339"/>
            <ac:picMk id="7" creationId="{2B259CBF-B7AD-4669-9BD3-E8988502D421}"/>
          </ac:picMkLst>
        </pc:picChg>
        <pc:picChg chg="add mod">
          <ac:chgData name="Jacqui Read" userId="a9be0418-04e4-4f4b-a54d-7f08eabe7632" providerId="ADAL" clId="{02E4BA53-1C07-4771-9C11-642ADE1BE34A}" dt="2021-05-21T15:22:28.652" v="8139"/>
          <ac:picMkLst>
            <pc:docMk/>
            <pc:sldMk cId="1219563039" sldId="339"/>
            <ac:picMk id="8" creationId="{8F243806-A8E5-4827-8F5D-EDD56CCBFF01}"/>
          </ac:picMkLst>
        </pc:picChg>
      </pc:sldChg>
      <pc:sldChg chg="add del replId">
        <pc:chgData name="Jacqui Read" userId="a9be0418-04e4-4f4b-a54d-7f08eabe7632" providerId="ADAL" clId="{02E4BA53-1C07-4771-9C11-642ADE1BE34A}" dt="2021-05-20T19:39:17.015" v="4198" actId="47"/>
        <pc:sldMkLst>
          <pc:docMk/>
          <pc:sldMk cId="3482485142" sldId="340"/>
        </pc:sldMkLst>
      </pc:sldChg>
      <pc:sldChg chg="add del replId">
        <pc:chgData name="Jacqui Read" userId="a9be0418-04e4-4f4b-a54d-7f08eabe7632" providerId="ADAL" clId="{02E4BA53-1C07-4771-9C11-642ADE1BE34A}" dt="2021-05-20T19:39:19.729" v="4199" actId="47"/>
        <pc:sldMkLst>
          <pc:docMk/>
          <pc:sldMk cId="3878762061" sldId="341"/>
        </pc:sldMkLst>
      </pc:sldChg>
      <pc:sldChg chg="delSp modSp add del mod replId modAnim">
        <pc:chgData name="Jacqui Read" userId="a9be0418-04e4-4f4b-a54d-7f08eabe7632" providerId="ADAL" clId="{02E4BA53-1C07-4771-9C11-642ADE1BE34A}" dt="2021-05-20T20:44:03.090" v="5720" actId="47"/>
        <pc:sldMkLst>
          <pc:docMk/>
          <pc:sldMk cId="2726489825" sldId="342"/>
        </pc:sldMkLst>
        <pc:spChg chg="mod">
          <ac:chgData name="Jacqui Read" userId="a9be0418-04e4-4f4b-a54d-7f08eabe7632" providerId="ADAL" clId="{02E4BA53-1C07-4771-9C11-642ADE1BE34A}" dt="2021-05-20T19:39:31.682" v="4204" actId="1076"/>
          <ac:spMkLst>
            <pc:docMk/>
            <pc:sldMk cId="2726489825" sldId="342"/>
            <ac:spMk id="7" creationId="{E6D58EB7-617F-4DF4-9443-BE762E6A52A1}"/>
          </ac:spMkLst>
        </pc:spChg>
        <pc:spChg chg="del mod">
          <ac:chgData name="Jacqui Read" userId="a9be0418-04e4-4f4b-a54d-7f08eabe7632" providerId="ADAL" clId="{02E4BA53-1C07-4771-9C11-642ADE1BE34A}" dt="2021-05-20T19:39:27.392" v="4202" actId="478"/>
          <ac:spMkLst>
            <pc:docMk/>
            <pc:sldMk cId="2726489825" sldId="342"/>
            <ac:spMk id="8" creationId="{A2A5A717-4030-42B3-9D5F-C6C2F5B5790D}"/>
          </ac:spMkLst>
        </pc:spChg>
      </pc:sldChg>
      <pc:sldChg chg="addSp delSp modSp add replId modTransition modAnim modNotesTx">
        <pc:chgData name="Jacqui Read" userId="a9be0418-04e4-4f4b-a54d-7f08eabe7632" providerId="ADAL" clId="{02E4BA53-1C07-4771-9C11-642ADE1BE34A}" dt="2021-05-21T15:23:27.679" v="8143"/>
        <pc:sldMkLst>
          <pc:docMk/>
          <pc:sldMk cId="3590458833" sldId="343"/>
        </pc:sldMkLst>
        <pc:picChg chg="add del mod">
          <ac:chgData name="Jacqui Read" userId="a9be0418-04e4-4f4b-a54d-7f08eabe7632" providerId="ADAL" clId="{02E4BA53-1C07-4771-9C11-642ADE1BE34A}" dt="2021-05-21T15:07:36.709" v="8106"/>
          <ac:picMkLst>
            <pc:docMk/>
            <pc:sldMk cId="3590458833" sldId="343"/>
            <ac:picMk id="2" creationId="{CBD05459-F0A1-44CC-8A7C-DB9D71BE8ED8}"/>
          </ac:picMkLst>
        </pc:picChg>
        <pc:picChg chg="add del mod">
          <ac:chgData name="Jacqui Read" userId="a9be0418-04e4-4f4b-a54d-7f08eabe7632" providerId="ADAL" clId="{02E4BA53-1C07-4771-9C11-642ADE1BE34A}" dt="2021-05-21T15:21:59.021" v="8135"/>
          <ac:picMkLst>
            <pc:docMk/>
            <pc:sldMk cId="3590458833" sldId="343"/>
            <ac:picMk id="4" creationId="{058AE7AF-9EE5-4DCC-84DE-1CB639EBFFA0}"/>
          </ac:picMkLst>
        </pc:picChg>
        <pc:picChg chg="add del mod">
          <ac:chgData name="Jacqui Read" userId="a9be0418-04e4-4f4b-a54d-7f08eabe7632" providerId="ADAL" clId="{02E4BA53-1C07-4771-9C11-642ADE1BE34A}" dt="2021-05-21T15:23:01.239" v="8140"/>
          <ac:picMkLst>
            <pc:docMk/>
            <pc:sldMk cId="3590458833" sldId="343"/>
            <ac:picMk id="8" creationId="{2422565A-0315-44F9-8620-5AF330EF92D6}"/>
          </ac:picMkLst>
        </pc:picChg>
        <pc:picChg chg="add del mod">
          <ac:chgData name="Jacqui Read" userId="a9be0418-04e4-4f4b-a54d-7f08eabe7632" providerId="ADAL" clId="{02E4BA53-1C07-4771-9C11-642ADE1BE34A}" dt="2021-05-21T15:23:14.612" v="8142"/>
          <ac:picMkLst>
            <pc:docMk/>
            <pc:sldMk cId="3590458833" sldId="343"/>
            <ac:picMk id="10" creationId="{2D48CFBC-1578-42D3-B412-07D057A77FF8}"/>
          </ac:picMkLst>
        </pc:picChg>
        <pc:picChg chg="add mod">
          <ac:chgData name="Jacqui Read" userId="a9be0418-04e4-4f4b-a54d-7f08eabe7632" providerId="ADAL" clId="{02E4BA53-1C07-4771-9C11-642ADE1BE34A}" dt="2021-05-21T15:23:27.679" v="8143"/>
          <ac:picMkLst>
            <pc:docMk/>
            <pc:sldMk cId="3590458833" sldId="343"/>
            <ac:picMk id="11" creationId="{72ED5BE2-D9FB-4D3C-A1EA-E09D02AB0FE1}"/>
          </ac:picMkLst>
        </pc:picChg>
      </pc:sldChg>
      <pc:sldChg chg="addSp delSp modSp add mod replId modTransition modAnim modNotesTx">
        <pc:chgData name="Jacqui Read" userId="a9be0418-04e4-4f4b-a54d-7f08eabe7632" providerId="ADAL" clId="{02E4BA53-1C07-4771-9C11-642ADE1BE34A}" dt="2021-05-21T15:24:04.577" v="8145"/>
        <pc:sldMkLst>
          <pc:docMk/>
          <pc:sldMk cId="1111781311" sldId="344"/>
        </pc:sldMkLst>
        <pc:spChg chg="mod">
          <ac:chgData name="Jacqui Read" userId="a9be0418-04e4-4f4b-a54d-7f08eabe7632" providerId="ADAL" clId="{02E4BA53-1C07-4771-9C11-642ADE1BE34A}" dt="2021-05-21T12:12:18.626" v="7023" actId="14100"/>
          <ac:spMkLst>
            <pc:docMk/>
            <pc:sldMk cId="1111781311" sldId="344"/>
            <ac:spMk id="9" creationId="{07C8D786-3515-4E98-A833-202682685941}"/>
          </ac:spMkLst>
        </pc:spChg>
        <pc:picChg chg="add del mod">
          <ac:chgData name="Jacqui Read" userId="a9be0418-04e4-4f4b-a54d-7f08eabe7632" providerId="ADAL" clId="{02E4BA53-1C07-4771-9C11-642ADE1BE34A}" dt="2021-05-21T15:23:50.936" v="8144"/>
          <ac:picMkLst>
            <pc:docMk/>
            <pc:sldMk cId="1111781311" sldId="344"/>
            <ac:picMk id="2" creationId="{915CD48C-0AA5-4ADB-AC62-001085B2C454}"/>
          </ac:picMkLst>
        </pc:picChg>
        <pc:picChg chg="add mod">
          <ac:chgData name="Jacqui Read" userId="a9be0418-04e4-4f4b-a54d-7f08eabe7632" providerId="ADAL" clId="{02E4BA53-1C07-4771-9C11-642ADE1BE34A}" dt="2021-05-21T15:24:04.577" v="8145"/>
          <ac:picMkLst>
            <pc:docMk/>
            <pc:sldMk cId="1111781311" sldId="344"/>
            <ac:picMk id="4" creationId="{CE186185-FB5D-44EA-9D0A-BEADEF1D9723}"/>
          </ac:picMkLst>
        </pc:picChg>
      </pc:sldChg>
      <pc:sldChg chg="add del mod replId modTransition modShow">
        <pc:chgData name="Jacqui Read" userId="a9be0418-04e4-4f4b-a54d-7f08eabe7632" providerId="ADAL" clId="{02E4BA53-1C07-4771-9C11-642ADE1BE34A}" dt="2021-05-21T15:53:09.791" v="8276" actId="47"/>
        <pc:sldMkLst>
          <pc:docMk/>
          <pc:sldMk cId="2719731108" sldId="345"/>
        </pc:sldMkLst>
      </pc:sldChg>
      <pc:sldChg chg="add del replId modNotesTx">
        <pc:chgData name="Jacqui Read" userId="a9be0418-04e4-4f4b-a54d-7f08eabe7632" providerId="ADAL" clId="{02E4BA53-1C07-4771-9C11-642ADE1BE34A}" dt="2021-05-20T19:40:33.752" v="4209" actId="47"/>
        <pc:sldMkLst>
          <pc:docMk/>
          <pc:sldMk cId="426553039" sldId="346"/>
        </pc:sldMkLst>
      </pc:sldChg>
      <pc:sldChg chg="add del replId">
        <pc:chgData name="Jacqui Read" userId="a9be0418-04e4-4f4b-a54d-7f08eabe7632" providerId="ADAL" clId="{02E4BA53-1C07-4771-9C11-642ADE1BE34A}" dt="2021-05-20T19:40:40.239" v="4210" actId="47"/>
        <pc:sldMkLst>
          <pc:docMk/>
          <pc:sldMk cId="978321084" sldId="347"/>
        </pc:sldMkLst>
      </pc:sldChg>
      <pc:sldChg chg="add del mod replId modTransition modShow modNotesTx">
        <pc:chgData name="Jacqui Read" userId="a9be0418-04e4-4f4b-a54d-7f08eabe7632" providerId="ADAL" clId="{02E4BA53-1C07-4771-9C11-642ADE1BE34A}" dt="2021-05-21T15:53:09.791" v="8276" actId="47"/>
        <pc:sldMkLst>
          <pc:docMk/>
          <pc:sldMk cId="380137019" sldId="348"/>
        </pc:sldMkLst>
      </pc:sldChg>
      <pc:sldChg chg="add del modNotesTx">
        <pc:chgData name="Jacqui Read" userId="a9be0418-04e4-4f4b-a54d-7f08eabe7632" providerId="ADAL" clId="{02E4BA53-1C07-4771-9C11-642ADE1BE34A}" dt="2021-05-20T20:46:00.126" v="5729" actId="47"/>
        <pc:sldMkLst>
          <pc:docMk/>
          <pc:sldMk cId="2046148071" sldId="349"/>
        </pc:sldMkLst>
      </pc:sldChg>
      <pc:sldChg chg="add del modNotesTx">
        <pc:chgData name="Jacqui Read" userId="a9be0418-04e4-4f4b-a54d-7f08eabe7632" providerId="ADAL" clId="{02E4BA53-1C07-4771-9C11-642ADE1BE34A}" dt="2021-05-20T20:46:12.515" v="5731" actId="47"/>
        <pc:sldMkLst>
          <pc:docMk/>
          <pc:sldMk cId="618025275" sldId="350"/>
        </pc:sldMkLst>
      </pc:sldChg>
      <pc:sldChg chg="add del modNotesTx">
        <pc:chgData name="Jacqui Read" userId="a9be0418-04e4-4f4b-a54d-7f08eabe7632" providerId="ADAL" clId="{02E4BA53-1C07-4771-9C11-642ADE1BE34A}" dt="2021-05-20T20:46:30.857" v="5733" actId="47"/>
        <pc:sldMkLst>
          <pc:docMk/>
          <pc:sldMk cId="2985167213" sldId="351"/>
        </pc:sldMkLst>
      </pc:sldChg>
      <pc:sldChg chg="add del modNotesTx">
        <pc:chgData name="Jacqui Read" userId="a9be0418-04e4-4f4b-a54d-7f08eabe7632" providerId="ADAL" clId="{02E4BA53-1C07-4771-9C11-642ADE1BE34A}" dt="2021-05-20T20:46:43.126" v="5735" actId="2696"/>
        <pc:sldMkLst>
          <pc:docMk/>
          <pc:sldMk cId="2628296188" sldId="352"/>
        </pc:sldMkLst>
      </pc:sldChg>
      <pc:sldChg chg="addSp delSp modSp add del modTransition modAnim modNotesTx">
        <pc:chgData name="Jacqui Read" userId="a9be0418-04e4-4f4b-a54d-7f08eabe7632" providerId="ADAL" clId="{02E4BA53-1C07-4771-9C11-642ADE1BE34A}" dt="2021-05-21T15:53:55.138" v="8282" actId="47"/>
        <pc:sldMkLst>
          <pc:docMk/>
          <pc:sldMk cId="4151797211" sldId="353"/>
        </pc:sldMkLst>
        <pc:picChg chg="add del mod">
          <ac:chgData name="Jacqui Read" userId="a9be0418-04e4-4f4b-a54d-7f08eabe7632" providerId="ADAL" clId="{02E4BA53-1C07-4771-9C11-642ADE1BE34A}" dt="2021-05-21T15:09:14.093" v="8108"/>
          <ac:picMkLst>
            <pc:docMk/>
            <pc:sldMk cId="4151797211" sldId="353"/>
            <ac:picMk id="4" creationId="{ED7E22CB-992F-4A52-AC98-9228A96633F2}"/>
          </ac:picMkLst>
        </pc:picChg>
        <pc:picChg chg="add del mod">
          <ac:chgData name="Jacqui Read" userId="a9be0418-04e4-4f4b-a54d-7f08eabe7632" providerId="ADAL" clId="{02E4BA53-1C07-4771-9C11-642ADE1BE34A}" dt="2021-05-21T15:09:40.942" v="8110"/>
          <ac:picMkLst>
            <pc:docMk/>
            <pc:sldMk cId="4151797211" sldId="353"/>
            <ac:picMk id="5" creationId="{1127F1E8-83E3-4C23-99F4-3B7E751AF717}"/>
          </ac:picMkLst>
        </pc:picChg>
        <pc:picChg chg="add mod">
          <ac:chgData name="Jacqui Read" userId="a9be0418-04e4-4f4b-a54d-7f08eabe7632" providerId="ADAL" clId="{02E4BA53-1C07-4771-9C11-642ADE1BE34A}" dt="2021-05-21T15:10:35.572" v="8111"/>
          <ac:picMkLst>
            <pc:docMk/>
            <pc:sldMk cId="4151797211" sldId="353"/>
            <ac:picMk id="10" creationId="{45B737EF-FDA9-464C-B3AF-A1A8CF983923}"/>
          </ac:picMkLst>
        </pc:picChg>
      </pc:sldChg>
      <pc:sldChg chg="add mod modTransition modShow modNotesTx">
        <pc:chgData name="Jacqui Read" userId="a9be0418-04e4-4f4b-a54d-7f08eabe7632" providerId="ADAL" clId="{02E4BA53-1C07-4771-9C11-642ADE1BE34A}" dt="2021-05-21T14:59:06.988" v="8085"/>
        <pc:sldMkLst>
          <pc:docMk/>
          <pc:sldMk cId="2401006032" sldId="354"/>
        </pc:sldMkLst>
      </pc:sldChg>
      <pc:sldChg chg="addSp delSp modSp add mod modTransition modAnim modNotesTx">
        <pc:chgData name="Jacqui Read" userId="a9be0418-04e4-4f4b-a54d-7f08eabe7632" providerId="ADAL" clId="{02E4BA53-1C07-4771-9C11-642ADE1BE34A}" dt="2021-05-21T15:04:49.616" v="8097"/>
        <pc:sldMkLst>
          <pc:docMk/>
          <pc:sldMk cId="2634546018" sldId="355"/>
        </pc:sldMkLst>
        <pc:spChg chg="mod">
          <ac:chgData name="Jacqui Read" userId="a9be0418-04e4-4f4b-a54d-7f08eabe7632" providerId="ADAL" clId="{02E4BA53-1C07-4771-9C11-642ADE1BE34A}" dt="2021-05-21T12:02:47.896" v="6663" actId="20577"/>
          <ac:spMkLst>
            <pc:docMk/>
            <pc:sldMk cId="2634546018" sldId="355"/>
            <ac:spMk id="3" creationId="{0F143BC8-12DD-4C53-85E5-5B0F3985CC68}"/>
          </ac:spMkLst>
        </pc:spChg>
        <pc:spChg chg="mod">
          <ac:chgData name="Jacqui Read" userId="a9be0418-04e4-4f4b-a54d-7f08eabe7632" providerId="ADAL" clId="{02E4BA53-1C07-4771-9C11-642ADE1BE34A}" dt="2021-05-21T12:04:46.792" v="6782" actId="6549"/>
          <ac:spMkLst>
            <pc:docMk/>
            <pc:sldMk cId="2634546018" sldId="355"/>
            <ac:spMk id="4" creationId="{74C12126-41AE-4EC1-9B06-B426D74A6603}"/>
          </ac:spMkLst>
        </pc:sp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2634546018" sldId="355"/>
            <ac:picMk id="2" creationId="{346EB9E9-1B2F-4B1F-82FB-8CF2F20F1448}"/>
          </ac:picMkLst>
        </pc:picChg>
        <pc:picChg chg="add del mod">
          <ac:chgData name="Jacqui Read" userId="a9be0418-04e4-4f4b-a54d-7f08eabe7632" providerId="ADAL" clId="{02E4BA53-1C07-4771-9C11-642ADE1BE34A}" dt="2021-05-21T14:58:08.321" v="8083"/>
          <ac:picMkLst>
            <pc:docMk/>
            <pc:sldMk cId="2634546018" sldId="355"/>
            <ac:picMk id="2" creationId="{8C90F303-8A20-43E0-9BC6-DF63659F5DEB}"/>
          </ac:picMkLst>
        </pc:picChg>
        <pc:picChg chg="add del mod">
          <ac:chgData name="Jacqui Read" userId="a9be0418-04e4-4f4b-a54d-7f08eabe7632" providerId="ADAL" clId="{02E4BA53-1C07-4771-9C11-642ADE1BE34A}" dt="2021-05-21T15:03:52.443" v="8096"/>
          <ac:picMkLst>
            <pc:docMk/>
            <pc:sldMk cId="2634546018" sldId="355"/>
            <ac:picMk id="5" creationId="{773CFC01-F83C-47DD-B9CC-DBCD5D6C64B7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2634546018" sldId="355"/>
            <ac:picMk id="5" creationId="{F5494136-E096-434C-9E25-C7964485D4F6}"/>
          </ac:picMkLst>
        </pc:picChg>
        <pc:picChg chg="add mod">
          <ac:chgData name="Jacqui Read" userId="a9be0418-04e4-4f4b-a54d-7f08eabe7632" providerId="ADAL" clId="{02E4BA53-1C07-4771-9C11-642ADE1BE34A}" dt="2021-05-21T15:04:49.616" v="8097"/>
          <ac:picMkLst>
            <pc:docMk/>
            <pc:sldMk cId="2634546018" sldId="355"/>
            <ac:picMk id="6" creationId="{78B15E8B-446F-408B-BE0A-0BFFF68E614F}"/>
          </ac:picMkLst>
        </pc:picChg>
      </pc:sldChg>
      <pc:sldChg chg="add del replId">
        <pc:chgData name="Jacqui Read" userId="a9be0418-04e4-4f4b-a54d-7f08eabe7632" providerId="ADAL" clId="{02E4BA53-1C07-4771-9C11-642ADE1BE34A}" dt="2021-05-20T20:15:00.939" v="4666" actId="2696"/>
        <pc:sldMkLst>
          <pc:docMk/>
          <pc:sldMk cId="155673374" sldId="356"/>
        </pc:sldMkLst>
      </pc:sldChg>
      <pc:sldChg chg="add del replId">
        <pc:chgData name="Jacqui Read" userId="a9be0418-04e4-4f4b-a54d-7f08eabe7632" providerId="ADAL" clId="{02E4BA53-1C07-4771-9C11-642ADE1BE34A}" dt="2021-05-20T20:15:08.485" v="4667" actId="2696"/>
        <pc:sldMkLst>
          <pc:docMk/>
          <pc:sldMk cId="2265303732" sldId="357"/>
        </pc:sldMkLst>
      </pc:sldChg>
      <pc:sldChg chg="add del replId">
        <pc:chgData name="Jacqui Read" userId="a9be0418-04e4-4f4b-a54d-7f08eabe7632" providerId="ADAL" clId="{02E4BA53-1C07-4771-9C11-642ADE1BE34A}" dt="2021-05-20T20:15:16.333" v="4668" actId="2696"/>
        <pc:sldMkLst>
          <pc:docMk/>
          <pc:sldMk cId="58330874" sldId="358"/>
        </pc:sldMkLst>
      </pc:sldChg>
      <pc:sldChg chg="addSp delSp modSp add replId modTransition modAnim modNotesTx">
        <pc:chgData name="Jacqui Read" userId="a9be0418-04e4-4f4b-a54d-7f08eabe7632" providerId="ADAL" clId="{02E4BA53-1C07-4771-9C11-642ADE1BE34A}" dt="2021-05-21T15:04:49.616" v="8097"/>
        <pc:sldMkLst>
          <pc:docMk/>
          <pc:sldMk cId="1687036906" sldId="359"/>
        </pc:sldMkLst>
        <pc:picChg chg="add mod">
          <ac:chgData name="Jacqui Read" userId="a9be0418-04e4-4f4b-a54d-7f08eabe7632" providerId="ADAL" clId="{02E4BA53-1C07-4771-9C11-642ADE1BE34A}" dt="2021-05-21T15:04:49.616" v="8097"/>
          <ac:picMkLst>
            <pc:docMk/>
            <pc:sldMk cId="1687036906" sldId="359"/>
            <ac:picMk id="3" creationId="{1C5B09D8-F910-4424-ACA6-8866C3389FA8}"/>
          </ac:picMkLst>
        </pc:pic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1687036906" sldId="359"/>
            <ac:picMk id="3" creationId="{42201ADD-87F8-46DB-9D24-76CD2F80AB75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1687036906" sldId="359"/>
            <ac:picMk id="5" creationId="{88E065DB-96A7-4049-8B32-F404CF0041F1}"/>
          </ac:picMkLst>
        </pc:picChg>
      </pc:sldChg>
      <pc:sldChg chg="add del replId">
        <pc:chgData name="Jacqui Read" userId="a9be0418-04e4-4f4b-a54d-7f08eabe7632" providerId="ADAL" clId="{02E4BA53-1C07-4771-9C11-642ADE1BE34A}" dt="2021-05-20T20:16:32.795" v="4838" actId="2696"/>
        <pc:sldMkLst>
          <pc:docMk/>
          <pc:sldMk cId="3942015587" sldId="360"/>
        </pc:sldMkLst>
      </pc:sldChg>
      <pc:sldChg chg="add del replId">
        <pc:chgData name="Jacqui Read" userId="a9be0418-04e4-4f4b-a54d-7f08eabe7632" providerId="ADAL" clId="{02E4BA53-1C07-4771-9C11-642ADE1BE34A}" dt="2021-05-20T20:16:57.906" v="4839" actId="2696"/>
        <pc:sldMkLst>
          <pc:docMk/>
          <pc:sldMk cId="4172918734" sldId="361"/>
        </pc:sldMkLst>
      </pc:sldChg>
      <pc:sldChg chg="addSp delSp modSp add replId modTransition modAnim modNotesTx">
        <pc:chgData name="Jacqui Read" userId="a9be0418-04e4-4f4b-a54d-7f08eabe7632" providerId="ADAL" clId="{02E4BA53-1C07-4771-9C11-642ADE1BE34A}" dt="2021-05-21T15:12:41.841" v="8113"/>
        <pc:sldMkLst>
          <pc:docMk/>
          <pc:sldMk cId="207767147" sldId="362"/>
        </pc:sldMkLst>
        <pc:picChg chg="add del mod">
          <ac:chgData name="Jacqui Read" userId="a9be0418-04e4-4f4b-a54d-7f08eabe7632" providerId="ADAL" clId="{02E4BA53-1C07-4771-9C11-642ADE1BE34A}" dt="2021-05-21T15:12:28.746" v="8112"/>
          <ac:picMkLst>
            <pc:docMk/>
            <pc:sldMk cId="207767147" sldId="362"/>
            <ac:picMk id="2" creationId="{49F4AD76-828D-47D7-9236-B4A03BBE510F}"/>
          </ac:picMkLst>
        </pc:picChg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207767147" sldId="362"/>
            <ac:picMk id="2" creationId="{5217EAA5-F9BE-42BA-8D02-28188DF68928}"/>
          </ac:picMkLst>
        </pc:picChg>
        <pc:picChg chg="add mod">
          <ac:chgData name="Jacqui Read" userId="a9be0418-04e4-4f4b-a54d-7f08eabe7632" providerId="ADAL" clId="{02E4BA53-1C07-4771-9C11-642ADE1BE34A}" dt="2021-05-21T15:12:41.841" v="8113"/>
          <ac:picMkLst>
            <pc:docMk/>
            <pc:sldMk cId="207767147" sldId="362"/>
            <ac:picMk id="3" creationId="{0E1714E6-D35C-4973-A0D1-941F340C00BB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207767147" sldId="362"/>
            <ac:picMk id="3" creationId="{7483B99C-3B50-4A80-9F7C-6909CE84F618}"/>
          </ac:picMkLst>
        </pc:picChg>
      </pc:sldChg>
      <pc:sldChg chg="add del replId">
        <pc:chgData name="Jacqui Read" userId="a9be0418-04e4-4f4b-a54d-7f08eabe7632" providerId="ADAL" clId="{02E4BA53-1C07-4771-9C11-642ADE1BE34A}" dt="2021-05-20T20:18:01.389" v="4956" actId="2696"/>
        <pc:sldMkLst>
          <pc:docMk/>
          <pc:sldMk cId="3238584838" sldId="363"/>
        </pc:sldMkLst>
      </pc:sldChg>
      <pc:sldChg chg="addSp delSp modSp add replId modTransition modAnim modNotesTx">
        <pc:chgData name="Jacqui Read" userId="a9be0418-04e4-4f4b-a54d-7f08eabe7632" providerId="ADAL" clId="{02E4BA53-1C07-4771-9C11-642ADE1BE34A}" dt="2021-05-21T15:13:24.420" v="8115"/>
        <pc:sldMkLst>
          <pc:docMk/>
          <pc:sldMk cId="40498159" sldId="364"/>
        </pc:sldMkLst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40498159" sldId="364"/>
            <ac:picMk id="2" creationId="{0A722341-E221-4967-871C-35F11BDC8741}"/>
          </ac:picMkLst>
        </pc:picChg>
        <pc:picChg chg="add del mod">
          <ac:chgData name="Jacqui Read" userId="a9be0418-04e4-4f4b-a54d-7f08eabe7632" providerId="ADAL" clId="{02E4BA53-1C07-4771-9C11-642ADE1BE34A}" dt="2021-05-21T15:12:41.841" v="8113"/>
          <ac:picMkLst>
            <pc:docMk/>
            <pc:sldMk cId="40498159" sldId="364"/>
            <ac:picMk id="2" creationId="{E0B6C808-3381-4475-94C4-536D1CDCD6AF}"/>
          </ac:picMkLst>
        </pc:picChg>
        <pc:picChg chg="add del mod">
          <ac:chgData name="Jacqui Read" userId="a9be0418-04e4-4f4b-a54d-7f08eabe7632" providerId="ADAL" clId="{02E4BA53-1C07-4771-9C11-642ADE1BE34A}" dt="2021-05-21T15:13:02.179" v="8114"/>
          <ac:picMkLst>
            <pc:docMk/>
            <pc:sldMk cId="40498159" sldId="364"/>
            <ac:picMk id="3" creationId="{3CC03E0B-F391-4D28-910D-56AE17D5C7B7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40498159" sldId="364"/>
            <ac:picMk id="3" creationId="{4FAA86C1-F844-480C-80DF-0871B24CC169}"/>
          </ac:picMkLst>
        </pc:picChg>
        <pc:picChg chg="add mod">
          <ac:chgData name="Jacqui Read" userId="a9be0418-04e4-4f4b-a54d-7f08eabe7632" providerId="ADAL" clId="{02E4BA53-1C07-4771-9C11-642ADE1BE34A}" dt="2021-05-21T15:13:24.420" v="8115"/>
          <ac:picMkLst>
            <pc:docMk/>
            <pc:sldMk cId="40498159" sldId="364"/>
            <ac:picMk id="6" creationId="{A10D83DB-20B9-4087-800E-87650E136E4C}"/>
          </ac:picMkLst>
        </pc:picChg>
      </pc:sldChg>
      <pc:sldChg chg="add del replId">
        <pc:chgData name="Jacqui Read" userId="a9be0418-04e4-4f4b-a54d-7f08eabe7632" providerId="ADAL" clId="{02E4BA53-1C07-4771-9C11-642ADE1BE34A}" dt="2021-05-20T20:18:50.039" v="5029" actId="2696"/>
        <pc:sldMkLst>
          <pc:docMk/>
          <pc:sldMk cId="1698015674" sldId="365"/>
        </pc:sldMkLst>
      </pc:sldChg>
      <pc:sldChg chg="add del mod replId modTransition modShow modNotesTx">
        <pc:chgData name="Jacqui Read" userId="a9be0418-04e4-4f4b-a54d-7f08eabe7632" providerId="ADAL" clId="{02E4BA53-1C07-4771-9C11-642ADE1BE34A}" dt="2021-05-21T15:50:26.619" v="8261" actId="47"/>
        <pc:sldMkLst>
          <pc:docMk/>
          <pc:sldMk cId="3487015638" sldId="366"/>
        </pc:sldMkLst>
      </pc:sldChg>
      <pc:sldChg chg="addSp delSp modSp add del ord modTransition modAnim modNotesTx">
        <pc:chgData name="Jacqui Read" userId="a9be0418-04e4-4f4b-a54d-7f08eabe7632" providerId="ADAL" clId="{02E4BA53-1C07-4771-9C11-642ADE1BE34A}" dt="2021-05-21T15:51:22.875" v="8266" actId="47"/>
        <pc:sldMkLst>
          <pc:docMk/>
          <pc:sldMk cId="1237524640" sldId="367"/>
        </pc:sldMkLst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1237524640" sldId="367"/>
            <ac:picMk id="2" creationId="{423272F3-C37D-4293-BB44-0E0E01244C6B}"/>
          </ac:picMkLst>
        </pc:picChg>
        <pc:picChg chg="add del mod">
          <ac:chgData name="Jacqui Read" userId="a9be0418-04e4-4f4b-a54d-7f08eabe7632" providerId="ADAL" clId="{02E4BA53-1C07-4771-9C11-642ADE1BE34A}" dt="2021-05-21T15:13:59.375" v="8118"/>
          <ac:picMkLst>
            <pc:docMk/>
            <pc:sldMk cId="1237524640" sldId="367"/>
            <ac:picMk id="2" creationId="{53153BE8-E7D2-4661-BD16-8E9EFABAB410}"/>
          </ac:picMkLst>
        </pc:picChg>
        <pc:picChg chg="add mod">
          <ac:chgData name="Jacqui Read" userId="a9be0418-04e4-4f4b-a54d-7f08eabe7632" providerId="ADAL" clId="{02E4BA53-1C07-4771-9C11-642ADE1BE34A}" dt="2021-05-21T15:14:12.181" v="8119"/>
          <ac:picMkLst>
            <pc:docMk/>
            <pc:sldMk cId="1237524640" sldId="367"/>
            <ac:picMk id="4" creationId="{6E875D77-390F-4752-93D1-B5BF164964B9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1237524640" sldId="367"/>
            <ac:picMk id="4" creationId="{A2FFE428-DD62-4AEB-89EE-C0B84F926CCD}"/>
          </ac:picMkLst>
        </pc:picChg>
      </pc:sldChg>
      <pc:sldChg chg="add del replId">
        <pc:chgData name="Jacqui Read" userId="a9be0418-04e4-4f4b-a54d-7f08eabe7632" providerId="ADAL" clId="{02E4BA53-1C07-4771-9C11-642ADE1BE34A}" dt="2021-05-20T20:19:30.827" v="5126" actId="2696"/>
        <pc:sldMkLst>
          <pc:docMk/>
          <pc:sldMk cId="3832996304" sldId="367"/>
        </pc:sldMkLst>
      </pc:sldChg>
      <pc:sldChg chg="add del replId">
        <pc:chgData name="Jacqui Read" userId="a9be0418-04e4-4f4b-a54d-7f08eabe7632" providerId="ADAL" clId="{02E4BA53-1C07-4771-9C11-642ADE1BE34A}" dt="2021-05-20T20:19:37.924" v="5127" actId="2696"/>
        <pc:sldMkLst>
          <pc:docMk/>
          <pc:sldMk cId="831857238" sldId="368"/>
        </pc:sldMkLst>
      </pc:sldChg>
      <pc:sldChg chg="add del modNotesTx">
        <pc:chgData name="Jacqui Read" userId="a9be0418-04e4-4f4b-a54d-7f08eabe7632" providerId="ADAL" clId="{02E4BA53-1C07-4771-9C11-642ADE1BE34A}" dt="2021-05-20T20:37:41.669" v="5690" actId="47"/>
        <pc:sldMkLst>
          <pc:docMk/>
          <pc:sldMk cId="1922932333" sldId="368"/>
        </pc:sldMkLst>
      </pc:sldChg>
      <pc:sldChg chg="addSp delSp modSp add modTransition modAnim modNotesTx">
        <pc:chgData name="Jacqui Read" userId="a9be0418-04e4-4f4b-a54d-7f08eabe7632" providerId="ADAL" clId="{02E4BA53-1C07-4771-9C11-642ADE1BE34A}" dt="2021-05-21T15:07:34.540" v="8105"/>
        <pc:sldMkLst>
          <pc:docMk/>
          <pc:sldMk cId="1731089322" sldId="369"/>
        </pc:sldMkLst>
        <pc:picChg chg="add del mod">
          <ac:chgData name="Jacqui Read" userId="a9be0418-04e4-4f4b-a54d-7f08eabe7632" providerId="ADAL" clId="{02E4BA53-1C07-4771-9C11-642ADE1BE34A}" dt="2021-05-21T15:06:49.274" v="8104"/>
          <ac:picMkLst>
            <pc:docMk/>
            <pc:sldMk cId="1731089322" sldId="369"/>
            <ac:picMk id="2" creationId="{64E3DBA7-1B77-44C6-B991-E5A833DF92E5}"/>
          </ac:picMkLst>
        </pc:picChg>
        <pc:picChg chg="add mod">
          <ac:chgData name="Jacqui Read" userId="a9be0418-04e4-4f4b-a54d-7f08eabe7632" providerId="ADAL" clId="{02E4BA53-1C07-4771-9C11-642ADE1BE34A}" dt="2021-05-21T15:07:34.540" v="8105"/>
          <ac:picMkLst>
            <pc:docMk/>
            <pc:sldMk cId="1731089322" sldId="369"/>
            <ac:picMk id="3" creationId="{C1757C91-4BA6-41DC-AFD4-26575A196B2A}"/>
          </ac:picMkLst>
        </pc:picChg>
      </pc:sldChg>
      <pc:sldChg chg="add del replId">
        <pc:chgData name="Jacqui Read" userId="a9be0418-04e4-4f4b-a54d-7f08eabe7632" providerId="ADAL" clId="{02E4BA53-1C07-4771-9C11-642ADE1BE34A}" dt="2021-05-20T20:19:53.100" v="5128" actId="2696"/>
        <pc:sldMkLst>
          <pc:docMk/>
          <pc:sldMk cId="3702125656" sldId="369"/>
        </pc:sldMkLst>
      </pc:sldChg>
      <pc:sldChg chg="add del replId">
        <pc:chgData name="Jacqui Read" userId="a9be0418-04e4-4f4b-a54d-7f08eabe7632" providerId="ADAL" clId="{02E4BA53-1C07-4771-9C11-642ADE1BE34A}" dt="2021-05-20T20:40:10.293" v="5694" actId="2696"/>
        <pc:sldMkLst>
          <pc:docMk/>
          <pc:sldMk cId="294636388" sldId="370"/>
        </pc:sldMkLst>
      </pc:sldChg>
      <pc:sldChg chg="add del replId">
        <pc:chgData name="Jacqui Read" userId="a9be0418-04e4-4f4b-a54d-7f08eabe7632" providerId="ADAL" clId="{02E4BA53-1C07-4771-9C11-642ADE1BE34A}" dt="2021-05-20T20:19:59.180" v="5129" actId="2696"/>
        <pc:sldMkLst>
          <pc:docMk/>
          <pc:sldMk cId="3552893612" sldId="370"/>
        </pc:sldMkLst>
      </pc:sldChg>
      <pc:sldChg chg="addSp modSp add replId modTransition modAnim modNotesTx">
        <pc:chgData name="Jacqui Read" userId="a9be0418-04e4-4f4b-a54d-7f08eabe7632" providerId="ADAL" clId="{02E4BA53-1C07-4771-9C11-642ADE1BE34A}" dt="2021-05-21T15:07:34.540" v="8105"/>
        <pc:sldMkLst>
          <pc:docMk/>
          <pc:sldMk cId="848750442" sldId="371"/>
        </pc:sldMkLst>
        <pc:picChg chg="add mod">
          <ac:chgData name="Jacqui Read" userId="a9be0418-04e4-4f4b-a54d-7f08eabe7632" providerId="ADAL" clId="{02E4BA53-1C07-4771-9C11-642ADE1BE34A}" dt="2021-05-21T15:07:34.540" v="8105"/>
          <ac:picMkLst>
            <pc:docMk/>
            <pc:sldMk cId="848750442" sldId="371"/>
            <ac:picMk id="2" creationId="{ED11F193-C7FD-473A-9596-5A8A84A7ED7B}"/>
          </ac:picMkLst>
        </pc:picChg>
      </pc:sldChg>
      <pc:sldChg chg="add del replId">
        <pc:chgData name="Jacqui Read" userId="a9be0418-04e4-4f4b-a54d-7f08eabe7632" providerId="ADAL" clId="{02E4BA53-1C07-4771-9C11-642ADE1BE34A}" dt="2021-05-20T20:20:07.011" v="5130" actId="2696"/>
        <pc:sldMkLst>
          <pc:docMk/>
          <pc:sldMk cId="3504569204" sldId="371"/>
        </pc:sldMkLst>
      </pc:sldChg>
      <pc:sldChg chg="addSp modSp add replId modTransition modNotesTx">
        <pc:chgData name="Jacqui Read" userId="a9be0418-04e4-4f4b-a54d-7f08eabe7632" providerId="ADAL" clId="{02E4BA53-1C07-4771-9C11-642ADE1BE34A}" dt="2021-05-21T15:07:34.540" v="8105"/>
        <pc:sldMkLst>
          <pc:docMk/>
          <pc:sldMk cId="1423342869" sldId="372"/>
        </pc:sldMkLst>
        <pc:picChg chg="add mod">
          <ac:chgData name="Jacqui Read" userId="a9be0418-04e4-4f4b-a54d-7f08eabe7632" providerId="ADAL" clId="{02E4BA53-1C07-4771-9C11-642ADE1BE34A}" dt="2021-05-21T15:07:34.540" v="8105"/>
          <ac:picMkLst>
            <pc:docMk/>
            <pc:sldMk cId="1423342869" sldId="372"/>
            <ac:picMk id="2" creationId="{29F81808-22F3-4FB0-99DE-751CB87F70A4}"/>
          </ac:picMkLst>
        </pc:picChg>
      </pc:sldChg>
      <pc:sldChg chg="addSp modSp add replId modTransition modNotesTx">
        <pc:chgData name="Jacqui Read" userId="a9be0418-04e4-4f4b-a54d-7f08eabe7632" providerId="ADAL" clId="{02E4BA53-1C07-4771-9C11-642ADE1BE34A}" dt="2021-05-21T15:07:34.540" v="8105"/>
        <pc:sldMkLst>
          <pc:docMk/>
          <pc:sldMk cId="3062210310" sldId="373"/>
        </pc:sldMkLst>
        <pc:picChg chg="add mod">
          <ac:chgData name="Jacqui Read" userId="a9be0418-04e4-4f4b-a54d-7f08eabe7632" providerId="ADAL" clId="{02E4BA53-1C07-4771-9C11-642ADE1BE34A}" dt="2021-05-21T15:07:34.540" v="8105"/>
          <ac:picMkLst>
            <pc:docMk/>
            <pc:sldMk cId="3062210310" sldId="373"/>
            <ac:picMk id="2" creationId="{6D478632-BD51-4883-9D23-E416FE9ABD5E}"/>
          </ac:picMkLst>
        </pc:picChg>
      </pc:sldChg>
      <pc:sldChg chg="addSp modSp add mod replId modTransition modAnim modNotesTx">
        <pc:chgData name="Jacqui Read" userId="a9be0418-04e4-4f4b-a54d-7f08eabe7632" providerId="ADAL" clId="{02E4BA53-1C07-4771-9C11-642ADE1BE34A}" dt="2021-05-21T15:07:34.540" v="8105"/>
        <pc:sldMkLst>
          <pc:docMk/>
          <pc:sldMk cId="3234651445" sldId="374"/>
        </pc:sldMkLst>
        <pc:spChg chg="mod">
          <ac:chgData name="Jacqui Read" userId="a9be0418-04e4-4f4b-a54d-7f08eabe7632" providerId="ADAL" clId="{02E4BA53-1C07-4771-9C11-642ADE1BE34A}" dt="2021-05-21T08:20:18.735" v="6379" actId="20577"/>
          <ac:spMkLst>
            <pc:docMk/>
            <pc:sldMk cId="3234651445" sldId="374"/>
            <ac:spMk id="4" creationId="{AAFB05E5-1A57-402C-9FD4-11C683F66294}"/>
          </ac:spMkLst>
        </pc:spChg>
        <pc:spChg chg="mod">
          <ac:chgData name="Jacqui Read" userId="a9be0418-04e4-4f4b-a54d-7f08eabe7632" providerId="ADAL" clId="{02E4BA53-1C07-4771-9C11-642ADE1BE34A}" dt="2021-05-21T08:20:39.424" v="6387" actId="20577"/>
          <ac:spMkLst>
            <pc:docMk/>
            <pc:sldMk cId="3234651445" sldId="374"/>
            <ac:spMk id="5" creationId="{768E6061-C723-43AC-8701-B85DCF424505}"/>
          </ac:spMkLst>
        </pc:spChg>
        <pc:picChg chg="add mod">
          <ac:chgData name="Jacqui Read" userId="a9be0418-04e4-4f4b-a54d-7f08eabe7632" providerId="ADAL" clId="{02E4BA53-1C07-4771-9C11-642ADE1BE34A}" dt="2021-05-21T15:07:34.540" v="8105"/>
          <ac:picMkLst>
            <pc:docMk/>
            <pc:sldMk cId="3234651445" sldId="374"/>
            <ac:picMk id="2" creationId="{A12E64A4-EC9C-4CE9-B88D-120144B73E1F}"/>
          </ac:picMkLst>
        </pc:picChg>
      </pc:sldChg>
      <pc:sldChg chg="add del mod replId modTransition modShow modNotesTx">
        <pc:chgData name="Jacqui Read" userId="a9be0418-04e4-4f4b-a54d-7f08eabe7632" providerId="ADAL" clId="{02E4BA53-1C07-4771-9C11-642ADE1BE34A}" dt="2021-05-21T15:52:56.544" v="8275" actId="47"/>
        <pc:sldMkLst>
          <pc:docMk/>
          <pc:sldMk cId="1888488290" sldId="375"/>
        </pc:sldMkLst>
      </pc:sldChg>
      <pc:sldChg chg="addSp modSp add modTransition modNotesTx">
        <pc:chgData name="Jacqui Read" userId="a9be0418-04e4-4f4b-a54d-7f08eabe7632" providerId="ADAL" clId="{02E4BA53-1C07-4771-9C11-642ADE1BE34A}" dt="2021-05-21T15:09:11.900" v="8107"/>
        <pc:sldMkLst>
          <pc:docMk/>
          <pc:sldMk cId="3812091527" sldId="376"/>
        </pc:sldMkLst>
        <pc:picChg chg="add mod">
          <ac:chgData name="Jacqui Read" userId="a9be0418-04e4-4f4b-a54d-7f08eabe7632" providerId="ADAL" clId="{02E4BA53-1C07-4771-9C11-642ADE1BE34A}" dt="2021-05-21T15:09:11.900" v="8107"/>
          <ac:picMkLst>
            <pc:docMk/>
            <pc:sldMk cId="3812091527" sldId="376"/>
            <ac:picMk id="2" creationId="{DCFFBCA5-CDD4-4192-94F8-1B85E32BE788}"/>
          </ac:picMkLst>
        </pc:picChg>
      </pc:sldChg>
      <pc:sldChg chg="addSp delSp modSp add mod replId modTransition modAnim modNotesTx">
        <pc:chgData name="Jacqui Read" userId="a9be0418-04e4-4f4b-a54d-7f08eabe7632" providerId="ADAL" clId="{02E4BA53-1C07-4771-9C11-642ADE1BE34A}" dt="2021-05-21T15:25:48.754" v="8151"/>
        <pc:sldMkLst>
          <pc:docMk/>
          <pc:sldMk cId="141171354" sldId="377"/>
        </pc:sldMkLst>
        <pc:spChg chg="mod">
          <ac:chgData name="Jacqui Read" userId="a9be0418-04e4-4f4b-a54d-7f08eabe7632" providerId="ADAL" clId="{02E4BA53-1C07-4771-9C11-642ADE1BE34A}" dt="2021-05-21T12:33:25.807" v="7755" actId="14100"/>
          <ac:spMkLst>
            <pc:docMk/>
            <pc:sldMk cId="141171354" sldId="377"/>
            <ac:spMk id="4" creationId="{95F962A0-B4BF-49A0-A9E4-A41FA87F8991}"/>
          </ac:spMkLst>
        </pc:spChg>
        <pc:spChg chg="add mod">
          <ac:chgData name="Jacqui Read" userId="a9be0418-04e4-4f4b-a54d-7f08eabe7632" providerId="ADAL" clId="{02E4BA53-1C07-4771-9C11-642ADE1BE34A}" dt="2021-05-21T12:34:15.802" v="7758"/>
          <ac:spMkLst>
            <pc:docMk/>
            <pc:sldMk cId="141171354" sldId="377"/>
            <ac:spMk id="5" creationId="{CD4DB12F-460F-4208-859E-B5673BFB572C}"/>
          </ac:spMkLst>
        </pc:spChg>
        <pc:picChg chg="add del mod">
          <ac:chgData name="Jacqui Read" userId="a9be0418-04e4-4f4b-a54d-7f08eabe7632" providerId="ADAL" clId="{02E4BA53-1C07-4771-9C11-642ADE1BE34A}" dt="2021-05-21T15:24:40.160" v="8146"/>
          <ac:picMkLst>
            <pc:docMk/>
            <pc:sldMk cId="141171354" sldId="377"/>
            <ac:picMk id="2" creationId="{A13B0620-A6AF-446F-8652-A7FFA733D8EE}"/>
          </ac:picMkLst>
        </pc:picChg>
        <pc:picChg chg="add del mod">
          <ac:chgData name="Jacqui Read" userId="a9be0418-04e4-4f4b-a54d-7f08eabe7632" providerId="ADAL" clId="{02E4BA53-1C07-4771-9C11-642ADE1BE34A}" dt="2021-05-21T15:24:57.652" v="8148"/>
          <ac:picMkLst>
            <pc:docMk/>
            <pc:sldMk cId="141171354" sldId="377"/>
            <ac:picMk id="6" creationId="{E4A45EFF-FA2E-4970-85E7-0FB62586004B}"/>
          </ac:picMkLst>
        </pc:picChg>
        <pc:picChg chg="add del mod">
          <ac:chgData name="Jacqui Read" userId="a9be0418-04e4-4f4b-a54d-7f08eabe7632" providerId="ADAL" clId="{02E4BA53-1C07-4771-9C11-642ADE1BE34A}" dt="2021-05-21T15:25:34.458" v="8150"/>
          <ac:picMkLst>
            <pc:docMk/>
            <pc:sldMk cId="141171354" sldId="377"/>
            <ac:picMk id="7" creationId="{A982D485-047E-4D2D-857B-21575321B6C1}"/>
          </ac:picMkLst>
        </pc:picChg>
        <pc:picChg chg="add mod">
          <ac:chgData name="Jacqui Read" userId="a9be0418-04e4-4f4b-a54d-7f08eabe7632" providerId="ADAL" clId="{02E4BA53-1C07-4771-9C11-642ADE1BE34A}" dt="2021-05-21T15:25:48.754" v="8151"/>
          <ac:picMkLst>
            <pc:docMk/>
            <pc:sldMk cId="141171354" sldId="377"/>
            <ac:picMk id="8" creationId="{0C889273-24A9-46B6-B1E1-19848B243A3E}"/>
          </ac:picMkLst>
        </pc:picChg>
      </pc:sldChg>
      <pc:sldChg chg="add del replId">
        <pc:chgData name="Jacqui Read" userId="a9be0418-04e4-4f4b-a54d-7f08eabe7632" providerId="ADAL" clId="{02E4BA53-1C07-4771-9C11-642ADE1BE34A}" dt="2021-05-20T20:47:00.663" v="5738" actId="47"/>
        <pc:sldMkLst>
          <pc:docMk/>
          <pc:sldMk cId="3610606292" sldId="378"/>
        </pc:sldMkLst>
      </pc:sldChg>
      <pc:sldChg chg="add del mod replId modTransition modShow">
        <pc:chgData name="Jacqui Read" userId="a9be0418-04e4-4f4b-a54d-7f08eabe7632" providerId="ADAL" clId="{02E4BA53-1C07-4771-9C11-642ADE1BE34A}" dt="2021-05-21T15:53:18.408" v="8277" actId="47"/>
        <pc:sldMkLst>
          <pc:docMk/>
          <pc:sldMk cId="2088193678" sldId="379"/>
        </pc:sldMkLst>
      </pc:sldChg>
      <pc:sldChg chg="add del replId">
        <pc:chgData name="Jacqui Read" userId="a9be0418-04e4-4f4b-a54d-7f08eabe7632" providerId="ADAL" clId="{02E4BA53-1C07-4771-9C11-642ADE1BE34A}" dt="2021-05-20T20:47:03.502" v="5739" actId="47"/>
        <pc:sldMkLst>
          <pc:docMk/>
          <pc:sldMk cId="254106559" sldId="380"/>
        </pc:sldMkLst>
      </pc:sldChg>
      <pc:sldChg chg="add del mod replId modTransition modShow modNotesTx">
        <pc:chgData name="Jacqui Read" userId="a9be0418-04e4-4f4b-a54d-7f08eabe7632" providerId="ADAL" clId="{02E4BA53-1C07-4771-9C11-642ADE1BE34A}" dt="2021-05-21T15:53:18.408" v="8277" actId="47"/>
        <pc:sldMkLst>
          <pc:docMk/>
          <pc:sldMk cId="2724836376" sldId="381"/>
        </pc:sldMkLst>
      </pc:sldChg>
      <pc:sldChg chg="addSp delSp modSp add replId modTransition modAnim">
        <pc:chgData name="Jacqui Read" userId="a9be0418-04e4-4f4b-a54d-7f08eabe7632" providerId="ADAL" clId="{02E4BA53-1C07-4771-9C11-642ADE1BE34A}" dt="2021-05-21T15:26:22.423" v="8153"/>
        <pc:sldMkLst>
          <pc:docMk/>
          <pc:sldMk cId="3284703738" sldId="382"/>
        </pc:sldMkLst>
        <pc:picChg chg="add del mod">
          <ac:chgData name="Jacqui Read" userId="a9be0418-04e4-4f4b-a54d-7f08eabe7632" providerId="ADAL" clId="{02E4BA53-1C07-4771-9C11-642ADE1BE34A}" dt="2021-05-21T15:26:09.228" v="8152"/>
          <ac:picMkLst>
            <pc:docMk/>
            <pc:sldMk cId="3284703738" sldId="382"/>
            <ac:picMk id="2" creationId="{E0ADE286-2904-4CAC-A185-C1E73D97644B}"/>
          </ac:picMkLst>
        </pc:picChg>
        <pc:picChg chg="add mod">
          <ac:chgData name="Jacqui Read" userId="a9be0418-04e4-4f4b-a54d-7f08eabe7632" providerId="ADAL" clId="{02E4BA53-1C07-4771-9C11-642ADE1BE34A}" dt="2021-05-21T15:26:22.423" v="8153"/>
          <ac:picMkLst>
            <pc:docMk/>
            <pc:sldMk cId="3284703738" sldId="382"/>
            <ac:picMk id="5" creationId="{FB6631EB-8E24-41C6-93AB-D13E8DDE27FD}"/>
          </ac:picMkLst>
        </pc:picChg>
      </pc:sldChg>
      <pc:sldChg chg="add del replId">
        <pc:chgData name="Jacqui Read" userId="a9be0418-04e4-4f4b-a54d-7f08eabe7632" providerId="ADAL" clId="{02E4BA53-1C07-4771-9C11-642ADE1BE34A}" dt="2021-05-20T20:47:08.560" v="5740" actId="47"/>
        <pc:sldMkLst>
          <pc:docMk/>
          <pc:sldMk cId="2542959878" sldId="383"/>
        </pc:sldMkLst>
      </pc:sldChg>
      <pc:sldChg chg="addSp modSp add replId modTransition modNotesTx">
        <pc:chgData name="Jacqui Read" userId="a9be0418-04e4-4f4b-a54d-7f08eabe7632" providerId="ADAL" clId="{02E4BA53-1C07-4771-9C11-642ADE1BE34A}" dt="2021-05-21T15:09:11.900" v="8107"/>
        <pc:sldMkLst>
          <pc:docMk/>
          <pc:sldMk cId="3924493348" sldId="384"/>
        </pc:sldMkLst>
        <pc:picChg chg="add mod">
          <ac:chgData name="Jacqui Read" userId="a9be0418-04e4-4f4b-a54d-7f08eabe7632" providerId="ADAL" clId="{02E4BA53-1C07-4771-9C11-642ADE1BE34A}" dt="2021-05-21T15:09:11.900" v="8107"/>
          <ac:picMkLst>
            <pc:docMk/>
            <pc:sldMk cId="3924493348" sldId="384"/>
            <ac:picMk id="5" creationId="{156C82FB-2F7A-4C9B-9BA4-0D01AC64411C}"/>
          </ac:picMkLst>
        </pc:picChg>
      </pc:sldChg>
      <pc:sldChg chg="add del replId">
        <pc:chgData name="Jacqui Read" userId="a9be0418-04e4-4f4b-a54d-7f08eabe7632" providerId="ADAL" clId="{02E4BA53-1C07-4771-9C11-642ADE1BE34A}" dt="2021-05-20T20:47:11.954" v="5741" actId="47"/>
        <pc:sldMkLst>
          <pc:docMk/>
          <pc:sldMk cId="3649210882" sldId="385"/>
        </pc:sldMkLst>
      </pc:sldChg>
      <pc:sldChg chg="addSp modSp add replId modTransition modAnim modNotesTx">
        <pc:chgData name="Jacqui Read" userId="a9be0418-04e4-4f4b-a54d-7f08eabe7632" providerId="ADAL" clId="{02E4BA53-1C07-4771-9C11-642ADE1BE34A}" dt="2021-05-21T15:09:11.900" v="8107"/>
        <pc:sldMkLst>
          <pc:docMk/>
          <pc:sldMk cId="1825775884" sldId="386"/>
        </pc:sldMkLst>
        <pc:picChg chg="add mod">
          <ac:chgData name="Jacqui Read" userId="a9be0418-04e4-4f4b-a54d-7f08eabe7632" providerId="ADAL" clId="{02E4BA53-1C07-4771-9C11-642ADE1BE34A}" dt="2021-05-21T15:09:11.900" v="8107"/>
          <ac:picMkLst>
            <pc:docMk/>
            <pc:sldMk cId="1825775884" sldId="386"/>
            <ac:picMk id="11" creationId="{537DD468-DF26-438D-AF82-6A1B4ADA741F}"/>
          </ac:picMkLst>
        </pc:picChg>
      </pc:sldChg>
      <pc:sldChg chg="add del mod replId modTransition modShow modNotesTx">
        <pc:chgData name="Jacqui Read" userId="a9be0418-04e4-4f4b-a54d-7f08eabe7632" providerId="ADAL" clId="{02E4BA53-1C07-4771-9C11-642ADE1BE34A}" dt="2021-05-21T15:53:18.408" v="8277" actId="47"/>
        <pc:sldMkLst>
          <pc:docMk/>
          <pc:sldMk cId="2770955875" sldId="387"/>
        </pc:sldMkLst>
      </pc:sldChg>
      <pc:sldChg chg="addSp modSp add mod modTransition modAnim modShow modNotesTx">
        <pc:chgData name="Jacqui Read" userId="a9be0418-04e4-4f4b-a54d-7f08eabe7632" providerId="ADAL" clId="{02E4BA53-1C07-4771-9C11-642ADE1BE34A}" dt="2021-05-21T15:48:45.912" v="8259" actId="729"/>
        <pc:sldMkLst>
          <pc:docMk/>
          <pc:sldMk cId="1588170258" sldId="388"/>
        </pc:sldMkLst>
        <pc:picChg chg="add mod">
          <ac:chgData name="Jacqui Read" userId="a9be0418-04e4-4f4b-a54d-7f08eabe7632" providerId="ADAL" clId="{02E4BA53-1C07-4771-9C11-642ADE1BE34A}" dt="2021-05-21T15:10:35.572" v="8111"/>
          <ac:picMkLst>
            <pc:docMk/>
            <pc:sldMk cId="1588170258" sldId="388"/>
            <ac:picMk id="4" creationId="{DE876A49-5EA8-4A70-9063-478D62838EA6}"/>
          </ac:picMkLst>
        </pc:picChg>
      </pc:sldChg>
      <pc:sldChg chg="add del mod modTransition modShow">
        <pc:chgData name="Jacqui Read" userId="a9be0418-04e4-4f4b-a54d-7f08eabe7632" providerId="ADAL" clId="{02E4BA53-1C07-4771-9C11-642ADE1BE34A}" dt="2021-05-21T15:53:09.791" v="8276" actId="47"/>
        <pc:sldMkLst>
          <pc:docMk/>
          <pc:sldMk cId="1852017442" sldId="389"/>
        </pc:sldMkLst>
      </pc:sldChg>
      <pc:sldChg chg="addSp delSp modSp add del modTransition modAnim modNotesTx">
        <pc:chgData name="Jacqui Read" userId="a9be0418-04e4-4f4b-a54d-7f08eabe7632" providerId="ADAL" clId="{02E4BA53-1C07-4771-9C11-642ADE1BE34A}" dt="2021-05-21T15:51:58.104" v="8268" actId="2696"/>
        <pc:sldMkLst>
          <pc:docMk/>
          <pc:sldMk cId="3006494139" sldId="390"/>
        </pc:sldMkLst>
        <pc:picChg chg="add del mod">
          <ac:chgData name="Jacqui Read" userId="a9be0418-04e4-4f4b-a54d-7f08eabe7632" providerId="ADAL" clId="{02E4BA53-1C07-4771-9C11-642ADE1BE34A}" dt="2021-05-21T14:24:13.723" v="8058"/>
          <ac:picMkLst>
            <pc:docMk/>
            <pc:sldMk cId="3006494139" sldId="390"/>
            <ac:picMk id="2" creationId="{62E9B9BC-F576-47FD-AC6E-6D4159F8D7B8}"/>
          </ac:picMkLst>
        </pc:picChg>
        <pc:picChg chg="add del mod">
          <ac:chgData name="Jacqui Read" userId="a9be0418-04e4-4f4b-a54d-7f08eabe7632" providerId="ADAL" clId="{02E4BA53-1C07-4771-9C11-642ADE1BE34A}" dt="2021-05-21T15:14:56.101" v="8122"/>
          <ac:picMkLst>
            <pc:docMk/>
            <pc:sldMk cId="3006494139" sldId="390"/>
            <ac:picMk id="2" creationId="{BCCED083-1638-498B-90A1-535ADA06AECD}"/>
          </ac:picMkLst>
        </pc:picChg>
        <pc:picChg chg="add del mod">
          <ac:chgData name="Jacqui Read" userId="a9be0418-04e4-4f4b-a54d-7f08eabe7632" providerId="ADAL" clId="{02E4BA53-1C07-4771-9C11-642ADE1BE34A}" dt="2021-05-21T15:16:04.012" v="8124"/>
          <ac:picMkLst>
            <pc:docMk/>
            <pc:sldMk cId="3006494139" sldId="390"/>
            <ac:picMk id="29" creationId="{714FA0A9-97B3-4982-A7E0-B74CA9C94883}"/>
          </ac:picMkLst>
        </pc:picChg>
        <pc:picChg chg="add del mod">
          <ac:chgData name="Jacqui Read" userId="a9be0418-04e4-4f4b-a54d-7f08eabe7632" providerId="ADAL" clId="{02E4BA53-1C07-4771-9C11-642ADE1BE34A}" dt="2021-05-21T14:35:46.375" v="8067"/>
          <ac:picMkLst>
            <pc:docMk/>
            <pc:sldMk cId="3006494139" sldId="390"/>
            <ac:picMk id="29" creationId="{7B0237F0-E1D3-40A1-9948-8CA83100EB7B}"/>
          </ac:picMkLst>
        </pc:picChg>
        <pc:picChg chg="add del mod">
          <ac:chgData name="Jacqui Read" userId="a9be0418-04e4-4f4b-a54d-7f08eabe7632" providerId="ADAL" clId="{02E4BA53-1C07-4771-9C11-642ADE1BE34A}" dt="2021-05-21T15:17:30.824" v="8126"/>
          <ac:picMkLst>
            <pc:docMk/>
            <pc:sldMk cId="3006494139" sldId="390"/>
            <ac:picMk id="30" creationId="{CD5244BF-1297-4D01-A3DB-D77169DD3539}"/>
          </ac:picMkLst>
        </pc:picChg>
        <pc:picChg chg="add del mod">
          <ac:chgData name="Jacqui Read" userId="a9be0418-04e4-4f4b-a54d-7f08eabe7632" providerId="ADAL" clId="{02E4BA53-1C07-4771-9C11-642ADE1BE34A}" dt="2021-05-21T15:17:44.228" v="8128"/>
          <ac:picMkLst>
            <pc:docMk/>
            <pc:sldMk cId="3006494139" sldId="390"/>
            <ac:picMk id="31" creationId="{800E00A1-438F-43BF-94B1-D1E0C4EE01C6}"/>
          </ac:picMkLst>
        </pc:picChg>
        <pc:picChg chg="add mod">
          <ac:chgData name="Jacqui Read" userId="a9be0418-04e4-4f4b-a54d-7f08eabe7632" providerId="ADAL" clId="{02E4BA53-1C07-4771-9C11-642ADE1BE34A}" dt="2021-05-21T15:18:34.581" v="8129"/>
          <ac:picMkLst>
            <pc:docMk/>
            <pc:sldMk cId="3006494139" sldId="390"/>
            <ac:picMk id="32" creationId="{8803996A-A6D3-46DB-9F55-43639528A3C2}"/>
          </ac:picMkLst>
        </pc:picChg>
      </pc:sldChg>
      <pc:sldChg chg="add">
        <pc:chgData name="Jacqui Read" userId="a9be0418-04e4-4f4b-a54d-7f08eabe7632" providerId="ADAL" clId="{02E4BA53-1C07-4771-9C11-642ADE1BE34A}" dt="2021-05-21T15:50:55.626" v="8263"/>
        <pc:sldMkLst>
          <pc:docMk/>
          <pc:sldMk cId="1176027623" sldId="391"/>
        </pc:sldMkLst>
      </pc:sldChg>
      <pc:sldChg chg="add del">
        <pc:chgData name="Jacqui Read" userId="a9be0418-04e4-4f4b-a54d-7f08eabe7632" providerId="ADAL" clId="{02E4BA53-1C07-4771-9C11-642ADE1BE34A}" dt="2021-05-21T15:52:32.086" v="8272" actId="2696"/>
        <pc:sldMkLst>
          <pc:docMk/>
          <pc:sldMk cId="1431447697" sldId="392"/>
        </pc:sldMkLst>
      </pc:sldChg>
      <pc:sldChg chg="add del">
        <pc:chgData name="Jacqui Read" userId="a9be0418-04e4-4f4b-a54d-7f08eabe7632" providerId="ADAL" clId="{02E4BA53-1C07-4771-9C11-642ADE1BE34A}" dt="2021-05-21T15:52:32.086" v="8272" actId="2696"/>
        <pc:sldMkLst>
          <pc:docMk/>
          <pc:sldMk cId="3933674125" sldId="393"/>
        </pc:sldMkLst>
      </pc:sldChg>
      <pc:sldChg chg="add del">
        <pc:chgData name="Jacqui Read" userId="a9be0418-04e4-4f4b-a54d-7f08eabe7632" providerId="ADAL" clId="{02E4BA53-1C07-4771-9C11-642ADE1BE34A}" dt="2021-05-21T15:52:32.086" v="8272" actId="2696"/>
        <pc:sldMkLst>
          <pc:docMk/>
          <pc:sldMk cId="1667895745" sldId="394"/>
        </pc:sldMkLst>
      </pc:sldChg>
      <pc:sldChg chg="add del">
        <pc:chgData name="Jacqui Read" userId="a9be0418-04e4-4f4b-a54d-7f08eabe7632" providerId="ADAL" clId="{02E4BA53-1C07-4771-9C11-642ADE1BE34A}" dt="2021-05-21T15:52:32.086" v="8272" actId="2696"/>
        <pc:sldMkLst>
          <pc:docMk/>
          <pc:sldMk cId="2905347764" sldId="395"/>
        </pc:sldMkLst>
      </pc:sldChg>
      <pc:sldChg chg="add del">
        <pc:chgData name="Jacqui Read" userId="a9be0418-04e4-4f4b-a54d-7f08eabe7632" providerId="ADAL" clId="{02E4BA53-1C07-4771-9C11-642ADE1BE34A}" dt="2021-05-21T15:52:32.086" v="8272" actId="2696"/>
        <pc:sldMkLst>
          <pc:docMk/>
          <pc:sldMk cId="2118924704" sldId="396"/>
        </pc:sldMkLst>
      </pc:sldChg>
      <pc:sldChg chg="add del">
        <pc:chgData name="Jacqui Read" userId="a9be0418-04e4-4f4b-a54d-7f08eabe7632" providerId="ADAL" clId="{02E4BA53-1C07-4771-9C11-642ADE1BE34A}" dt="2021-05-21T15:52:32.086" v="8272" actId="2696"/>
        <pc:sldMkLst>
          <pc:docMk/>
          <pc:sldMk cId="2777887016" sldId="397"/>
        </pc:sldMkLst>
      </pc:sldChg>
      <pc:sldChg chg="add">
        <pc:chgData name="Jacqui Read" userId="a9be0418-04e4-4f4b-a54d-7f08eabe7632" providerId="ADAL" clId="{02E4BA53-1C07-4771-9C11-642ADE1BE34A}" dt="2021-05-21T15:50:55.626" v="8263"/>
        <pc:sldMkLst>
          <pc:docMk/>
          <pc:sldMk cId="676828846" sldId="398"/>
        </pc:sldMkLst>
      </pc:sldChg>
      <pc:sldChg chg="add">
        <pc:chgData name="Jacqui Read" userId="a9be0418-04e4-4f4b-a54d-7f08eabe7632" providerId="ADAL" clId="{02E4BA53-1C07-4771-9C11-642ADE1BE34A}" dt="2021-05-21T15:50:55.626" v="8263"/>
        <pc:sldMkLst>
          <pc:docMk/>
          <pc:sldMk cId="2826040970" sldId="399"/>
        </pc:sldMkLst>
      </pc:sldChg>
      <pc:sldChg chg="add del">
        <pc:chgData name="Jacqui Read" userId="a9be0418-04e4-4f4b-a54d-7f08eabe7632" providerId="ADAL" clId="{02E4BA53-1C07-4771-9C11-642ADE1BE34A}" dt="2021-05-21T15:52:35.818" v="8273" actId="47"/>
        <pc:sldMkLst>
          <pc:docMk/>
          <pc:sldMk cId="502223433" sldId="400"/>
        </pc:sldMkLst>
      </pc:sldChg>
      <pc:sldChg chg="add del">
        <pc:chgData name="Jacqui Read" userId="a9be0418-04e4-4f4b-a54d-7f08eabe7632" providerId="ADAL" clId="{02E4BA53-1C07-4771-9C11-642ADE1BE34A}" dt="2021-05-21T15:52:35.818" v="8273" actId="47"/>
        <pc:sldMkLst>
          <pc:docMk/>
          <pc:sldMk cId="778666253" sldId="401"/>
        </pc:sldMkLst>
      </pc:sldChg>
      <pc:sldChg chg="add del">
        <pc:chgData name="Jacqui Read" userId="a9be0418-04e4-4f4b-a54d-7f08eabe7632" providerId="ADAL" clId="{02E4BA53-1C07-4771-9C11-642ADE1BE34A}" dt="2021-05-21T15:52:35.818" v="8273" actId="47"/>
        <pc:sldMkLst>
          <pc:docMk/>
          <pc:sldMk cId="2134333050" sldId="402"/>
        </pc:sldMkLst>
      </pc:sldChg>
      <pc:sldChg chg="add">
        <pc:chgData name="Jacqui Read" userId="a9be0418-04e4-4f4b-a54d-7f08eabe7632" providerId="ADAL" clId="{02E4BA53-1C07-4771-9C11-642ADE1BE34A}" dt="2021-05-21T15:50:55.626" v="8263"/>
        <pc:sldMkLst>
          <pc:docMk/>
          <pc:sldMk cId="1655539909" sldId="403"/>
        </pc:sldMkLst>
      </pc:sldChg>
      <pc:sldChg chg="add del">
        <pc:chgData name="Jacqui Read" userId="a9be0418-04e4-4f4b-a54d-7f08eabe7632" providerId="ADAL" clId="{02E4BA53-1C07-4771-9C11-642ADE1BE34A}" dt="2021-05-21T15:52:39.641" v="8274" actId="47"/>
        <pc:sldMkLst>
          <pc:docMk/>
          <pc:sldMk cId="1867761526" sldId="404"/>
        </pc:sldMkLst>
      </pc:sldChg>
      <pc:sldChg chg="add del">
        <pc:chgData name="Jacqui Read" userId="a9be0418-04e4-4f4b-a54d-7f08eabe7632" providerId="ADAL" clId="{02E4BA53-1C07-4771-9C11-642ADE1BE34A}" dt="2021-05-21T15:52:39.641" v="8274" actId="47"/>
        <pc:sldMkLst>
          <pc:docMk/>
          <pc:sldMk cId="4254367257" sldId="405"/>
        </pc:sldMkLst>
      </pc:sldChg>
      <pc:sldChg chg="add del">
        <pc:chgData name="Jacqui Read" userId="a9be0418-04e4-4f4b-a54d-7f08eabe7632" providerId="ADAL" clId="{02E4BA53-1C07-4771-9C11-642ADE1BE34A}" dt="2021-05-21T15:52:39.641" v="8274" actId="47"/>
        <pc:sldMkLst>
          <pc:docMk/>
          <pc:sldMk cId="256556818" sldId="406"/>
        </pc:sldMkLst>
      </pc:sldChg>
      <pc:sldChg chg="add">
        <pc:chgData name="Jacqui Read" userId="a9be0418-04e4-4f4b-a54d-7f08eabe7632" providerId="ADAL" clId="{02E4BA53-1C07-4771-9C11-642ADE1BE34A}" dt="2021-05-21T15:50:55.626" v="8263"/>
        <pc:sldMkLst>
          <pc:docMk/>
          <pc:sldMk cId="2340393559" sldId="407"/>
        </pc:sldMkLst>
      </pc:sldChg>
      <pc:sldChg chg="add">
        <pc:chgData name="Jacqui Read" userId="a9be0418-04e4-4f4b-a54d-7f08eabe7632" providerId="ADAL" clId="{02E4BA53-1C07-4771-9C11-642ADE1BE34A}" dt="2021-05-21T15:50:55.626" v="8263"/>
        <pc:sldMkLst>
          <pc:docMk/>
          <pc:sldMk cId="2208062059" sldId="408"/>
        </pc:sldMkLst>
      </pc:sldChg>
      <pc:sldChg chg="add">
        <pc:chgData name="Jacqui Read" userId="a9be0418-04e4-4f4b-a54d-7f08eabe7632" providerId="ADAL" clId="{02E4BA53-1C07-4771-9C11-642ADE1BE34A}" dt="2021-05-21T15:50:55.626" v="8263"/>
        <pc:sldMkLst>
          <pc:docMk/>
          <pc:sldMk cId="2720800117" sldId="409"/>
        </pc:sldMkLst>
      </pc:sldChg>
      <pc:sldChg chg="add">
        <pc:chgData name="Jacqui Read" userId="a9be0418-04e4-4f4b-a54d-7f08eabe7632" providerId="ADAL" clId="{02E4BA53-1C07-4771-9C11-642ADE1BE34A}" dt="2021-05-21T15:50:55.626" v="8263"/>
        <pc:sldMkLst>
          <pc:docMk/>
          <pc:sldMk cId="1913360797" sldId="410"/>
        </pc:sldMkLst>
      </pc:sldChg>
      <pc:sldChg chg="add">
        <pc:chgData name="Jacqui Read" userId="a9be0418-04e4-4f4b-a54d-7f08eabe7632" providerId="ADAL" clId="{02E4BA53-1C07-4771-9C11-642ADE1BE34A}" dt="2021-05-21T15:53:37.524" v="8279"/>
        <pc:sldMkLst>
          <pc:docMk/>
          <pc:sldMk cId="1403728675" sldId="411"/>
        </pc:sldMkLst>
      </pc:sldChg>
      <pc:sldChg chg="add del">
        <pc:chgData name="Jacqui Read" userId="a9be0418-04e4-4f4b-a54d-7f08eabe7632" providerId="ADAL" clId="{02E4BA53-1C07-4771-9C11-642ADE1BE34A}" dt="2021-05-21T15:57:00.793" v="8284" actId="47"/>
        <pc:sldMkLst>
          <pc:docMk/>
          <pc:sldMk cId="2151298437" sldId="412"/>
        </pc:sldMkLst>
      </pc:sldChg>
      <pc:sldChg chg="add">
        <pc:chgData name="Jacqui Read" userId="a9be0418-04e4-4f4b-a54d-7f08eabe7632" providerId="ADAL" clId="{02E4BA53-1C07-4771-9C11-642ADE1BE34A}" dt="2021-05-21T15:53:37.524" v="8279"/>
        <pc:sldMkLst>
          <pc:docMk/>
          <pc:sldMk cId="4245110643" sldId="413"/>
        </pc:sldMkLst>
      </pc:sldChg>
      <pc:sldChg chg="add del">
        <pc:chgData name="Jacqui Read" userId="a9be0418-04e4-4f4b-a54d-7f08eabe7632" providerId="ADAL" clId="{02E4BA53-1C07-4771-9C11-642ADE1BE34A}" dt="2021-05-21T15:57:00.793" v="8284" actId="47"/>
        <pc:sldMkLst>
          <pc:docMk/>
          <pc:sldMk cId="552460802" sldId="414"/>
        </pc:sldMkLst>
      </pc:sldChg>
      <pc:sldChg chg="add del">
        <pc:chgData name="Jacqui Read" userId="a9be0418-04e4-4f4b-a54d-7f08eabe7632" providerId="ADAL" clId="{02E4BA53-1C07-4771-9C11-642ADE1BE34A}" dt="2021-05-21T15:57:00.793" v="8284" actId="47"/>
        <pc:sldMkLst>
          <pc:docMk/>
          <pc:sldMk cId="1112739395" sldId="415"/>
        </pc:sldMkLst>
      </pc:sldChg>
      <pc:sldChg chg="add del">
        <pc:chgData name="Jacqui Read" userId="a9be0418-04e4-4f4b-a54d-7f08eabe7632" providerId="ADAL" clId="{02E4BA53-1C07-4771-9C11-642ADE1BE34A}" dt="2021-05-21T15:57:00.793" v="8284" actId="47"/>
        <pc:sldMkLst>
          <pc:docMk/>
          <pc:sldMk cId="3122066329" sldId="416"/>
        </pc:sldMkLst>
      </pc:sldChg>
      <pc:sldMasterChg chg="modSldLayout">
        <pc:chgData name="Jacqui Read" userId="a9be0418-04e4-4f4b-a54d-7f08eabe7632" providerId="ADAL" clId="{02E4BA53-1C07-4771-9C11-642ADE1BE34A}" dt="2021-05-20T19:07:33.048" v="3560" actId="1035"/>
        <pc:sldMasterMkLst>
          <pc:docMk/>
          <pc:sldMasterMk cId="396943234" sldId="2147483648"/>
        </pc:sldMasterMkLst>
        <pc:sldLayoutChg chg="modSp mod">
          <pc:chgData name="Jacqui Read" userId="a9be0418-04e4-4f4b-a54d-7f08eabe7632" providerId="ADAL" clId="{02E4BA53-1C07-4771-9C11-642ADE1BE34A}" dt="2021-05-20T19:07:33.048" v="3560" actId="1035"/>
          <pc:sldLayoutMkLst>
            <pc:docMk/>
            <pc:sldMasterMk cId="396943234" sldId="2147483648"/>
            <pc:sldLayoutMk cId="294003127" sldId="2147483649"/>
          </pc:sldLayoutMkLst>
          <pc:spChg chg="mod">
            <ac:chgData name="Jacqui Read" userId="a9be0418-04e4-4f4b-a54d-7f08eabe7632" providerId="ADAL" clId="{02E4BA53-1C07-4771-9C11-642ADE1BE34A}" dt="2021-05-20T19:07:33.048" v="3560" actId="1035"/>
            <ac:spMkLst>
              <pc:docMk/>
              <pc:sldMasterMk cId="396943234" sldId="2147483648"/>
              <pc:sldLayoutMk cId="294003127" sldId="2147483649"/>
              <ac:spMk id="2" creationId="{DB05E7A4-3A23-4BA0-ACCA-B87C0D6F9325}"/>
            </ac:spMkLst>
          </pc:spChg>
          <pc:spChg chg="mod">
            <ac:chgData name="Jacqui Read" userId="a9be0418-04e4-4f4b-a54d-7f08eabe7632" providerId="ADAL" clId="{02E4BA53-1C07-4771-9C11-642ADE1BE34A}" dt="2021-05-20T19:07:33.048" v="3560" actId="1035"/>
            <ac:spMkLst>
              <pc:docMk/>
              <pc:sldMasterMk cId="396943234" sldId="2147483648"/>
              <pc:sldLayoutMk cId="294003127" sldId="2147483649"/>
              <ac:spMk id="3" creationId="{CE90BF08-9F5D-4E32-B257-A3C2711DC314}"/>
            </ac:spMkLst>
          </pc:spChg>
          <pc:spChg chg="mod">
            <ac:chgData name="Jacqui Read" userId="a9be0418-04e4-4f4b-a54d-7f08eabe7632" providerId="ADAL" clId="{02E4BA53-1C07-4771-9C11-642ADE1BE34A}" dt="2021-05-20T17:06:00.339" v="3461" actId="208"/>
            <ac:spMkLst>
              <pc:docMk/>
              <pc:sldMasterMk cId="396943234" sldId="2147483648"/>
              <pc:sldLayoutMk cId="294003127" sldId="2147483649"/>
              <ac:spMk id="7" creationId="{68ABDFFB-8BD7-452A-8C12-814FA140A4C7}"/>
            </ac:spMkLst>
          </pc:spChg>
          <pc:spChg chg="mod">
            <ac:chgData name="Jacqui Read" userId="a9be0418-04e4-4f4b-a54d-7f08eabe7632" providerId="ADAL" clId="{02E4BA53-1C07-4771-9C11-642ADE1BE34A}" dt="2021-05-20T17:06:08.839" v="3464" actId="208"/>
            <ac:spMkLst>
              <pc:docMk/>
              <pc:sldMasterMk cId="396943234" sldId="2147483648"/>
              <pc:sldLayoutMk cId="294003127" sldId="2147483649"/>
              <ac:spMk id="9" creationId="{E6367FAD-D3CD-490F-8669-225002A89669}"/>
            </ac:spMkLst>
          </pc:spChg>
          <pc:picChg chg="mod">
            <ac:chgData name="Jacqui Read" userId="a9be0418-04e4-4f4b-a54d-7f08eabe7632" providerId="ADAL" clId="{02E4BA53-1C07-4771-9C11-642ADE1BE34A}" dt="2021-05-20T19:07:11.908" v="3540" actId="1076"/>
            <ac:picMkLst>
              <pc:docMk/>
              <pc:sldMasterMk cId="396943234" sldId="2147483648"/>
              <pc:sldLayoutMk cId="294003127" sldId="2147483649"/>
              <ac:picMk id="5" creationId="{3F27DDF3-7B22-4932-8B0A-09C3DA2FC3DD}"/>
            </ac:picMkLst>
          </pc:picChg>
          <pc:picChg chg="mod">
            <ac:chgData name="Jacqui Read" userId="a9be0418-04e4-4f4b-a54d-7f08eabe7632" providerId="ADAL" clId="{02E4BA53-1C07-4771-9C11-642ADE1BE34A}" dt="2021-05-20T19:07:33.048" v="3560" actId="1035"/>
            <ac:picMkLst>
              <pc:docMk/>
              <pc:sldMasterMk cId="396943234" sldId="2147483648"/>
              <pc:sldLayoutMk cId="294003127" sldId="2147483649"/>
              <ac:picMk id="8" creationId="{3E5B5EC8-3AE9-49D9-A30E-99BFBFA34DAE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C53D0-ABE0-4E10-9264-49AEA9ADB8F4}" type="datetimeFigureOut">
              <a:rPr lang="en-GB" smtClean="0"/>
              <a:t>21/05/2021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30D7B-1154-45F7-9AE0-7F7421528A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85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Welcome to our strategic review of the Sysops Squad system.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497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choose to create a ticket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577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Penultimate Electronic’ problems are solved quickly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44611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happy to answer any questions. Thank </a:t>
            </a:r>
            <a:r>
              <a:rPr lang="en-GB"/>
              <a:t>you.</a:t>
            </a:r>
            <a:endParaRPr lang="en-GB" dirty="0"/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914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system will need to check that the plan they have chosen is valid for their contracts, and redirect them to register a contract if needed.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295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customer can then choose one or more appointment times and days, e.g. Tue 1</a:t>
            </a:r>
            <a:r>
              <a:rPr lang="en-GB" baseline="30000" dirty="0"/>
              <a:t>st</a:t>
            </a:r>
            <a:r>
              <a:rPr lang="en-GB" dirty="0"/>
              <a:t> June morning, or between 2 and 4pm. </a:t>
            </a:r>
          </a:p>
          <a:p>
            <a:r>
              <a:rPr lang="en-GB" dirty="0"/>
              <a:t>This gives us the ability to add plans that cost more and allow the customer to choose shorter time slots, and upsell at this point.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658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ticket is accepted by the system and an onscreen and email notification sent to the customer.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898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the ticket is handled by the system, it finds an expert that matches the required skills and location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901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checks their schedule, which is an addition to the current system and made possible by our choice of database. </a:t>
            </a:r>
          </a:p>
          <a:p>
            <a:r>
              <a:rPr lang="en-GB" dirty="0"/>
              <a:t>If available, their schedule is marked pending, so they are not assigned to another ticket. Else another expert is found.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12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this point the ticket is assigned to the expert and they are notified by SMS and the mobile app.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396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expert can then choose to accept the ticket, and may have a choice of appointment times. </a:t>
            </a:r>
          </a:p>
          <a:p>
            <a:r>
              <a:rPr lang="en-GB" dirty="0"/>
              <a:t>This is another change, adding resilience and automation to the system where the expert may not be able to take on a ticket.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3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accepted the expert sees confirmation and the customer is notified of their appointment confirmation.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450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expert rejects the ticket, maybe they now have a medical appointment, their schedule is cleared of the pending status and the system finds another expert.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67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big problems with the current system.</a:t>
            </a:r>
          </a:p>
          <a:p>
            <a:r>
              <a:rPr lang="en-GB" sz="1200" dirty="0"/>
              <a:t>A solution is needed, and needs to be enacted quickly to save this arm of the Penultimate Electronics business.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445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expert views ticket information via the mobile app.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863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they wish to access the knowledge base they can search for related articles and update them if needed.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900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expert can also update the ticket with additional information, if needed, and update the status.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698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they haven’t closed the ticket they can then view the ticket information again.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979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the ticket has been closed by the expert the expert sees a confirmation of closure, and the system assigns a survey to the customer and sends them a notification by their preferred method.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15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need to update the ticket workflows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447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customer can choose one or more appointment times and days </a:t>
            </a:r>
          </a:p>
          <a:p>
            <a:r>
              <a:rPr lang="en-GB" dirty="0"/>
              <a:t>We can upsell shorter time slots, as a bonus.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285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Matching an expert to a ticket is much faster with most processing done within the graph database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551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expert can then choose to accept the ticket</a:t>
            </a:r>
          </a:p>
          <a:p>
            <a:r>
              <a:rPr lang="en-GB" dirty="0"/>
              <a:t>This change adds resilience and automation to the system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126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Addressing our other problems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the problems we are currently experiencing…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251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identified key characteristics that affect the whole system or part of it. 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144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Maintainability, testability and security apply to the whole system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016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Scalability and Elasticity apply to parts of the system that see a varied workload, such as ticketing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114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various workflows in the system, which need a design that minimises complexity of workflow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208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Availability, Reliability and Data Integrity apply to the data store and tickets as the most important elements, although our design will enable this for the whole system.</a:t>
            </a:r>
          </a:p>
          <a:p>
            <a:r>
              <a:rPr lang="en-GB" dirty="0"/>
              <a:t>From this Venn diagram we can see that a distributed architecture is required.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292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current architecture is not distributed, causing problems and stopping us from fixing them.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644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the above guide to help decide an architecture style that would have the least trade-offs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requirement of a distributed architecture 🖱️ removes three options straight away!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🖱️In addition we looked at 🖱️ 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Fault-Tolerance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(linked to reliability) and 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Agility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(linked to testing and deployment problems)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242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then highlighted the 4 and 5-star rated patterns, but we didn’t stop there and blindly follow a simple tally based on this matrix.</a:t>
            </a:r>
          </a:p>
          <a:p>
            <a:r>
              <a:rPr lang="en-GB" dirty="0"/>
              <a:t>We then examined 🖱️ Microservices, Service-Based and Event-Driven architectures.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With more time we would have attempted to diagram the Sysops system in all three architectures and then make a decision but, with the time we had, we considered the trade-offs for each pattern.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611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highlighted the 4 and 5-star rated patterns, but we didn’t stop there and blindly follow a simple tally based on this matrix.</a:t>
            </a:r>
          </a:p>
          <a:p>
            <a:r>
              <a:rPr lang="en-GB" dirty="0"/>
              <a:t>We then examined 🖱️ Microservices, Service-Based and Event-Driven architectures.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693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Microservices</a:t>
            </a:r>
          </a:p>
          <a:p>
            <a:r>
              <a:rPr lang="en-GB" dirty="0"/>
              <a:t>-   Scores highly on all but workflow, but workflow is key to the main area of ticketing in the Sysops System. This would be a big trade-off.</a:t>
            </a:r>
          </a:p>
          <a:p>
            <a:pPr marL="171450" indent="-171450">
              <a:buFontTx/>
              <a:buChar char="-"/>
            </a:pPr>
            <a:r>
              <a:rPr lang="en-GB" dirty="0"/>
              <a:t>It Requires that the database be split along with each microservice. This would be very complex and another big trade-off. </a:t>
            </a:r>
          </a:p>
          <a:p>
            <a:pPr marL="171450" indent="-171450">
              <a:buFontTx/>
              <a:buChar char="-"/>
            </a:pPr>
            <a:r>
              <a:rPr lang="en-GB" dirty="0"/>
              <a:t>🖱️Elasticity and scalability score highly, and these could be key to solving the freezing problems (although we aren't sure of the real reason).</a:t>
            </a:r>
          </a:p>
          <a:p>
            <a:pPr marL="171450" indent="-171450">
              <a:buFontTx/>
              <a:buChar char="-"/>
            </a:pPr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828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customers are not happy.</a:t>
            </a:r>
          </a:p>
          <a:p>
            <a:r>
              <a:rPr lang="en-GB" dirty="0"/>
              <a:t>The wrong expert is showing up, or no expert at all.</a:t>
            </a:r>
          </a:p>
          <a:p>
            <a:r>
              <a:rPr lang="en-GB" dirty="0"/>
              <a:t>🖱️When they need help the system isn’t always available.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669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Service-Based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Scores highly on 🖱️Agility, Fault-Tolerance and Testability, all three important to development of a new system and the problems associated with making updates to the old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Although it apparently scores low on 🖱️ elasticity and scalability, these low scores can be raised by using containerisation, and a graph database that is fast and can also be scaled. So this trade-off is mitigated.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low score for 🖱️ workflow can also be mitigated by using orchestrator services and queues. So this trade-off is mitigated.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🖱️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2591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Event-Driven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🖱️Elasticity and scalability score highly, and these could be key to solving the freezing problems (although we aren't sure of the real reason).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🖱️Fault-tolerance scores highly, but agility has a middling score. A medium trade-off.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🖱️Workflow scores highly, which is important for the system, but testability has a low score. This would be a big trade-off considering the current problems with testing of deployments.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🖱️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3839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all informed our decision to use a service-based architecture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349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Addressing our other problems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516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see that a distributed architecture is required due to the varied key characteristics and the need for scalability.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4865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current architecture is not distributed, causing problems and stopping us from fixing them.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55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looking for an architecture style with the least trade-offs</a:t>
            </a:r>
          </a:p>
          <a:p>
            <a:endParaRPr lang="en-GB" dirty="0"/>
          </a:p>
          <a:p>
            <a:r>
              <a:rPr lang="en-GB" dirty="0"/>
              <a:t>We highlighted the highest rated patterns, but we didn’t stop there and blindly follow a simple tally.</a:t>
            </a:r>
          </a:p>
          <a:p>
            <a:r>
              <a:rPr lang="en-GB" dirty="0"/>
              <a:t>We analysed 🖱️ the top three patterns.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54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  The low score on workflow and needing to split the database for microservices are big trade offs</a:t>
            </a:r>
          </a:p>
          <a:p>
            <a:pPr marL="0" indent="0">
              <a:buFontTx/>
              <a:buNone/>
            </a:pPr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912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elasticity, scalability and workflow in service-based can be mitigated using containerisation, a graph database, orchestrator services and queues.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🖱️ service-based scores best for low cost of implementation and we have high agility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7792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🖱️Agility in event-driven is a medium trade-off.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🖱️testability is a big trade-off.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26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employees are not happy.</a:t>
            </a:r>
          </a:p>
          <a:p>
            <a:r>
              <a:rPr lang="en-GB" dirty="0"/>
              <a:t>Experts can’t always access the information they need or are sent to the wrong job.</a:t>
            </a:r>
          </a:p>
          <a:p>
            <a:r>
              <a:rPr lang="en-GB" dirty="0"/>
              <a:t>🖱️Our developers are struggling to maintain and update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876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all informed our decision to use a service-based architecture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362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we store data has a large affect on the system and so needs careful analysis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546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assessed three types of database against the requirements for our data store.</a:t>
            </a:r>
          </a:p>
          <a:p>
            <a:endParaRPr lang="en-GB" dirty="0"/>
          </a:p>
          <a:p>
            <a:r>
              <a:rPr lang="en-GB" dirty="0"/>
              <a:t>🖱️A relational store, as the current system has, meets only 3 out of 7 here, with schema updates, easily maintainable queries and relationships being its main trade-offs.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8679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document database met more of the requirements, but relationships and easily maintained queries were the trade-offs.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036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graph database met all these requirements and the ones not included on this slide.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2426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all informed our decision to use a graph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4"/>
                </a:solidFill>
              </a:rPr>
              <a:t>🖱️It meets all our requirements and enables fast querying of available and skilled experts as a bonus!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4"/>
                </a:solidFill>
              </a:rPr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4911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graph database means that the schema will closely model reality, rather than trying to bend data into joined relational tables.</a:t>
            </a:r>
          </a:p>
          <a:p>
            <a:r>
              <a:rPr lang="en-GB" dirty="0"/>
              <a:t>🖱️ We can see here that the customer ends up central to the schema, which matches reality for the business focus.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0080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assessed three types of data store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0534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relational store meets only 3 out of 7 requirements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24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document database met more of the requirements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37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Penultimate Electronics are seeing Sysops Squad as a 🖱️ drain on money and a stain on the brand.</a:t>
            </a:r>
          </a:p>
          <a:p>
            <a:r>
              <a:rPr lang="en-GB" dirty="0"/>
              <a:t>🖱️Customers are going to go elsewhere.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20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graph database met all these requirements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4719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all informed our decision to use a graph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4"/>
                </a:solidFill>
              </a:rPr>
              <a:t>It enables fast complex querying as a bonus!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4"/>
                </a:solidFill>
              </a:rPr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84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tickets are our biggest problem, let’s fix it.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5315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design overview started with splitting into domains.</a:t>
            </a:r>
          </a:p>
          <a:p>
            <a:r>
              <a:rPr lang="en-GB" dirty="0"/>
              <a:t>🖱️ We will now focus on breaking down the ticket domain into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2693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Customers, Administrators and Experts all interact with tickets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6879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Customers and administrators will interact with tickets via the website</a:t>
            </a:r>
          </a:p>
          <a:p>
            <a:r>
              <a:rPr lang="en-GB" dirty="0"/>
              <a:t>Experts via the mobile app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1785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ticket orchestrator service will manage the workflow of tickets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5453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the ticket management service to create, retrieve and update tickets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5204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ticket assignment service to assign tickets to experts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3888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breakdown means there is no functionality overlap</a:t>
            </a:r>
          </a:p>
          <a:p>
            <a:r>
              <a:rPr lang="en-GB" dirty="0"/>
              <a:t>The potentially volatile code in ticket assignment is segregated</a:t>
            </a:r>
          </a:p>
          <a:p>
            <a:r>
              <a:rPr lang="en-GB" dirty="0"/>
              <a:t>Each service can be scaled as required</a:t>
            </a:r>
          </a:p>
          <a:p>
            <a:r>
              <a:rPr lang="en-GB" dirty="0"/>
              <a:t>And faults in one service do not bring down other services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761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Tickets are the problem, and this is where we will focus our resources for maximum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932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ticket management and assignment services will interact with the data store interface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0528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orchestrator will orchestrate notifications of ticket creation and assignment using the notification service.</a:t>
            </a:r>
          </a:p>
          <a:p>
            <a:r>
              <a:rPr lang="en-GB" dirty="0"/>
              <a:t>It will also use the authentication service to check the validity of requests it receives (not shown on this diagram)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1361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what does service-based mean for tickets?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3812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ticket domain will be broken down into services.</a:t>
            </a:r>
          </a:p>
          <a:p>
            <a:r>
              <a:rPr lang="en-GB" dirty="0"/>
              <a:t>🖱️A ticket orchestrator service will manage the workflow of tickets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5620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split functionality, volatile code and different scalability needs for a more fault-tolerant system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465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roadmap and migration plan are designed around the need for a quick fix for the key problems with the current Sysops system.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7124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iteration 1 we focus on the problems with tickets, our biggest headache.</a:t>
            </a:r>
          </a:p>
          <a:p>
            <a:r>
              <a:rPr lang="en-GB" dirty="0"/>
              <a:t>🖱️ The new ticket management services are developed alongside the current system.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3616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new graph database is developed along side the current relational database, </a:t>
            </a:r>
          </a:p>
          <a:p>
            <a:r>
              <a:rPr lang="en-GB" dirty="0"/>
              <a:t>including migration logic for migrating current data into the new database as it is accessed by the new ticket services.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861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Accessing current data and other parts of the system that tickets interact with will be via an interface, which could be an API, with the current system. </a:t>
            </a:r>
          </a:p>
          <a:p>
            <a:r>
              <a:rPr lang="en-GB" dirty="0"/>
              <a:t>This will be developed in this iteration and added to in later iterations with other services.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8118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UI will be developed as a micro-front-end and be embedded in the current UI when the new services go live.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862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workflows need a little adjustment to improve the overall ticket workflow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3398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sysops squad app will move to access ticketing via the new interface until it can be updated to use the new services or have the new ticket UI embedded.</a:t>
            </a:r>
          </a:p>
          <a:p>
            <a:r>
              <a:rPr lang="en-GB" dirty="0"/>
              <a:t>🖱️ The final aim with the app will be to embed the same micro-front-end as the website for easy future updates.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590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the first iteration has gone live successfully there will be 🖱️ further iterations to replace all current services.</a:t>
            </a:r>
          </a:p>
          <a:p>
            <a:r>
              <a:rPr lang="en-GB" dirty="0"/>
              <a:t>Development and testing of each service can run in parallel if resources allow.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61015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website will have each micro-UI embedded as the services go live.</a:t>
            </a:r>
          </a:p>
          <a:p>
            <a:r>
              <a:rPr lang="en-GB" dirty="0"/>
              <a:t>🖱️ The phone app will have the relevant micro-UIs embedded as they go live.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4436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roadmap and migration plan are designed around the need for a quick fix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1441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new ticket management services and database are developed alongside the current system, along with an interface.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0033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UI will be developed as a micro-front-end and be embedded in the current UI when the new services go live.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134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sysops squad app will move to access ticketing via the new interface.</a:t>
            </a:r>
          </a:p>
          <a:p>
            <a:r>
              <a:rPr lang="en-GB" dirty="0"/>
              <a:t>🖱️ The same micro-front-end will be embedded in the app for easy updates.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1749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will be further iterations to replace all current services which can run in parallel if resources allow.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028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Via deployment we will enable scalability, elasticity and fault-tolerance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9776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Containerisation, using a technology such as Kubernetes, will allow us to scale up and down parts of the system automatically, as and when needed.</a:t>
            </a:r>
          </a:p>
          <a:p>
            <a:r>
              <a:rPr lang="en-GB" dirty="0"/>
              <a:t>Containers will be run on serverless instances, meaning they do not cost money when not using resources in a cloud environment.</a:t>
            </a:r>
          </a:p>
          <a:p>
            <a:endParaRPr lang="en-GB" dirty="0"/>
          </a:p>
          <a:p>
            <a:r>
              <a:rPr lang="en-GB" dirty="0"/>
              <a:t>If a lot of users are accessing the website then the 🖱️ UI and orchestrator can be scaled up.</a:t>
            </a:r>
          </a:p>
          <a:p>
            <a:r>
              <a:rPr lang="en-GB" dirty="0"/>
              <a:t>If, specifically, a lot of customers are signing up or editing their profile (maybe on the back of a promotion) then the 🖱️ customer management service can also be scaled up.</a:t>
            </a:r>
          </a:p>
          <a:p>
            <a:r>
              <a:rPr lang="en-GB" dirty="0"/>
              <a:t>And when not required the services are scaled down again.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581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customer logs in to the Sysops Squad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1588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containerisation technology such as Kubernetes has built-in monitoring and fault-tolerance.</a:t>
            </a:r>
          </a:p>
          <a:p>
            <a:r>
              <a:rPr lang="en-GB" dirty="0"/>
              <a:t>If a service or container 🖱️ becomes unresponsive the container manager will 🖱️spin up a new version of the container…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4043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 service or container 🖱️ becomes unresponsive the container manager will 🖱️spin up a new version of the container…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99240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replace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0566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Via deployment we will enable scalability, elasticity and fault-tolerance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5308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Containerisation will allow us to scale parts of the system automatically.</a:t>
            </a:r>
          </a:p>
          <a:p>
            <a:endParaRPr lang="en-GB" dirty="0"/>
          </a:p>
          <a:p>
            <a:r>
              <a:rPr lang="en-GB" dirty="0"/>
              <a:t>Maybe a lot of customers access the website on the back of a promotion.</a:t>
            </a:r>
          </a:p>
          <a:p>
            <a:r>
              <a:rPr lang="en-GB" dirty="0"/>
              <a:t>🖱️ the relevant services scale up and then down when not required, and are automatically replaced if they fail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2765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summary: tickets are a big problem and we need to act quickly.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8672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solution provides a 🖱️ </a:t>
            </a:r>
            <a:r>
              <a:rPr lang="en-GB" b="1" dirty="0"/>
              <a:t>reliable</a:t>
            </a:r>
            <a:r>
              <a:rPr lang="en-GB" dirty="0"/>
              <a:t> system architecture with 🖱️ </a:t>
            </a:r>
            <a:r>
              <a:rPr lang="en-GB" b="1" dirty="0"/>
              <a:t>orchestrated workflows</a:t>
            </a:r>
            <a:r>
              <a:rPr lang="en-GB" dirty="0"/>
              <a:t> leading to high 🖱️</a:t>
            </a:r>
            <a:r>
              <a:rPr lang="en-GB" b="1" dirty="0"/>
              <a:t>data integrity</a:t>
            </a:r>
            <a:r>
              <a:rPr lang="en-GB" dirty="0"/>
              <a:t> and </a:t>
            </a:r>
            <a:r>
              <a:rPr lang="en-GB" b="1" dirty="0"/>
              <a:t>fast </a:t>
            </a:r>
            <a:r>
              <a:rPr lang="en-GB" b="0" dirty="0"/>
              <a:t>data search and retrieval </a:t>
            </a:r>
            <a:r>
              <a:rPr lang="en-GB" dirty="0"/>
              <a:t>from a graph database.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gradual migration enables us to </a:t>
            </a:r>
            <a:r>
              <a:rPr lang="en-GB" b="0" dirty="0"/>
              <a:t>fix our ticket problems fast with an </a:t>
            </a:r>
            <a:r>
              <a:rPr lang="en-GB" dirty="0"/>
              <a:t>🖱️ </a:t>
            </a:r>
            <a:r>
              <a:rPr lang="en-GB" b="1" dirty="0"/>
              <a:t>agile </a:t>
            </a:r>
            <a:r>
              <a:rPr lang="en-GB" b="0" dirty="0"/>
              <a:t>system</a:t>
            </a:r>
            <a:r>
              <a:rPr lang="en-GB" dirty="0"/>
              <a:t>, with containerised deployment </a:t>
            </a:r>
            <a:r>
              <a:rPr lang="en-GB" b="0" dirty="0"/>
              <a:t>enabling</a:t>
            </a:r>
            <a:r>
              <a:rPr lang="en-GB" dirty="0"/>
              <a:t> 🖱️ </a:t>
            </a:r>
            <a:r>
              <a:rPr lang="en-GB" b="1" dirty="0"/>
              <a:t>scalability</a:t>
            </a:r>
            <a:r>
              <a:rPr lang="en-GB" dirty="0"/>
              <a:t>, </a:t>
            </a:r>
            <a:r>
              <a:rPr lang="en-GB" b="1" dirty="0"/>
              <a:t>elasticity</a:t>
            </a:r>
            <a:r>
              <a:rPr lang="en-GB" dirty="0"/>
              <a:t>, 🖱️</a:t>
            </a:r>
            <a:r>
              <a:rPr lang="en-GB" b="1" dirty="0"/>
              <a:t>fault tolerance</a:t>
            </a:r>
            <a:r>
              <a:rPr lang="en-GB" dirty="0"/>
              <a:t> and 🖱️</a:t>
            </a:r>
            <a:r>
              <a:rPr lang="en-GB" b="1" dirty="0"/>
              <a:t>high availability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service-based backend and micro-frontend enable 🖱️</a:t>
            </a:r>
            <a:r>
              <a:rPr lang="en-GB" b="1" dirty="0"/>
              <a:t>maintainability </a:t>
            </a:r>
            <a:r>
              <a:rPr lang="en-GB" b="0" dirty="0"/>
              <a:t>and</a:t>
            </a:r>
            <a:r>
              <a:rPr lang="en-GB" dirty="0"/>
              <a:t> 🖱️</a:t>
            </a:r>
            <a:r>
              <a:rPr lang="en-GB" b="1" dirty="0"/>
              <a:t>testability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🖱️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7993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architecture meets all the key characteristics identified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9576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Customer’s problems are solved quickly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79714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Expert, developer and administrator problems are solved quickly </a:t>
            </a:r>
          </a:p>
          <a:p>
            <a:r>
              <a:rPr lang="en-GB" dirty="0"/>
              <a:t>🖱️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30D7B-1154-45F7-9AE0-7F7421528A5F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88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E7A4-3A23-4BA0-ACCA-B87C0D6F9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96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0BF08-9F5D-4E32-B257-A3C2711DC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5928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68ABDFFB-8BD7-452A-8C12-814FA140A4C7}"/>
              </a:ext>
            </a:extLst>
          </p:cNvPr>
          <p:cNvSpPr/>
          <p:nvPr userDrawn="1"/>
        </p:nvSpPr>
        <p:spPr>
          <a:xfrm>
            <a:off x="9200147" y="-829606"/>
            <a:ext cx="2991853" cy="1816642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6367FAD-D3CD-490F-8669-225002A89669}"/>
              </a:ext>
            </a:extLst>
          </p:cNvPr>
          <p:cNvSpPr/>
          <p:nvPr userDrawn="1"/>
        </p:nvSpPr>
        <p:spPr>
          <a:xfrm>
            <a:off x="0" y="3940629"/>
            <a:ext cx="1847850" cy="32004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27DDF3-7B22-4932-8B0A-09C3DA2FC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r="10695"/>
          <a:stretch/>
        </p:blipFill>
        <p:spPr>
          <a:xfrm>
            <a:off x="9842628" y="5662159"/>
            <a:ext cx="2260343" cy="1157522"/>
          </a:xfrm>
          <a:prstGeom prst="rect">
            <a:avLst/>
          </a:prstGeom>
        </p:spPr>
      </p:pic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3E5B5EC8-3AE9-49D9-A30E-99BFBFA34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2" r="26372"/>
          <a:stretch/>
        </p:blipFill>
        <p:spPr>
          <a:xfrm>
            <a:off x="4838831" y="1204810"/>
            <a:ext cx="2514337" cy="213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F7562-2A9F-4842-B88D-88A6EFC6F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66700"/>
            <a:ext cx="6684962" cy="62769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48FED7-CE47-462D-AD8E-4037546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19075"/>
            <a:ext cx="4448175" cy="1743075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1F8AF6-E293-4F78-842F-CB5777531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850" y="2057399"/>
            <a:ext cx="4448175" cy="4486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9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13A99-B152-4034-B8C3-6CB42C833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52563"/>
            <a:ext cx="11563350" cy="5148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18B8E0-013D-489F-8EFC-4387A8BF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7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D3D3-554E-4BC9-A8D2-C099D34E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166D8-17F0-46DF-98FD-B54C9F76C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47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E8EFAA-5D69-417D-BCEF-A46A77B8424D}"/>
              </a:ext>
            </a:extLst>
          </p:cNvPr>
          <p:cNvSpPr/>
          <p:nvPr userDrawn="1"/>
        </p:nvSpPr>
        <p:spPr>
          <a:xfrm rot="5400000">
            <a:off x="676275" y="-676275"/>
            <a:ext cx="1847850" cy="32004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3D0C59DC-7784-435E-AF01-2558EACE6A0C}"/>
              </a:ext>
            </a:extLst>
          </p:cNvPr>
          <p:cNvSpPr/>
          <p:nvPr userDrawn="1"/>
        </p:nvSpPr>
        <p:spPr>
          <a:xfrm rot="5400000">
            <a:off x="9787752" y="6184360"/>
            <a:ext cx="2991853" cy="1816642"/>
          </a:xfrm>
          <a:prstGeom prst="snip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4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D3D3-554E-4BC9-A8D2-C099D34E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605212"/>
          </a:xfr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E8EFAA-5D69-417D-BCEF-A46A77B8424D}"/>
              </a:ext>
            </a:extLst>
          </p:cNvPr>
          <p:cNvSpPr/>
          <p:nvPr userDrawn="1"/>
        </p:nvSpPr>
        <p:spPr>
          <a:xfrm rot="10800000">
            <a:off x="10344150" y="-38100"/>
            <a:ext cx="1847850" cy="3200400"/>
          </a:xfrm>
          <a:prstGeom prst="rtTriangl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3D0C59DC-7784-435E-AF01-2558EACE6A0C}"/>
              </a:ext>
            </a:extLst>
          </p:cNvPr>
          <p:cNvSpPr/>
          <p:nvPr userDrawn="1"/>
        </p:nvSpPr>
        <p:spPr>
          <a:xfrm rot="10800000">
            <a:off x="-2255253" y="5050883"/>
            <a:ext cx="2991853" cy="1816642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8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8A08-D914-4443-AB94-B67ED58B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4D379-E325-49C3-9E77-E1387E431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547814"/>
            <a:ext cx="5695950" cy="49926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29CD0-9B66-4D09-B970-DE26C74F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7814"/>
            <a:ext cx="5715000" cy="49926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78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E9E53-DFD8-4B6A-A96A-6052C41DE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1500188"/>
            <a:ext cx="5673725" cy="7762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9A2FC-200C-46BE-A7A3-ED03B6FF6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850" y="2381250"/>
            <a:ext cx="5673725" cy="419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5798E-A3FD-4612-8F38-DC47380EB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00188"/>
            <a:ext cx="5715000" cy="7762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F26B5-4B5F-4E1C-9888-AC1CCA5F9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1250"/>
            <a:ext cx="5714999" cy="419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84F3EA-FC31-4B69-9D97-5DD83535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9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BD2529-3013-4EDA-920C-7A53BE6B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20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45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60CD-0731-4F50-90D4-0876584D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66700"/>
            <a:ext cx="4448175" cy="1743075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BDBA-6F4E-4A4D-9F10-F422EE73D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14325"/>
            <a:ext cx="6684962" cy="6229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1A64A-D508-4590-84FC-D6E275A3C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850" y="2057399"/>
            <a:ext cx="4448175" cy="4486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91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D7070-C443-4110-B41A-85A9B3E6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C01D2-4660-4D45-85B9-9DEA6C2A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94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masis MT Pro" panose="020B0604020202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0.png"/><Relationship Id="rId12" Type="http://schemas.openxmlformats.org/officeDocument/2006/relationships/image" Target="../media/image39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9.pn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99.xml"/><Relationship Id="rId9" Type="http://schemas.openxmlformats.org/officeDocument/2006/relationships/image" Target="../media/image25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5.sv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24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0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3.png"/><Relationship Id="rId2" Type="http://schemas.microsoft.com/office/2007/relationships/media" Target="../media/media16.m4a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3.png"/><Relationship Id="rId2" Type="http://schemas.microsoft.com/office/2007/relationships/media" Target="../media/media18.m4a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m4a"/><Relationship Id="rId7" Type="http://schemas.openxmlformats.org/officeDocument/2006/relationships/image" Target="../media/image9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3.png"/><Relationship Id="rId2" Type="http://schemas.microsoft.com/office/2007/relationships/media" Target="../media/media19.m4a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notesSlide" Target="../notesSlides/notesSlide58.xm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1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notesSlide" Target="../notesSlides/notesSlide59.xml"/><Relationship Id="rId9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notesSlide" Target="../notesSlides/notesSlide60.xml"/><Relationship Id="rId9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7" Type="http://schemas.openxmlformats.org/officeDocument/2006/relationships/image" Target="../media/image3.png"/><Relationship Id="rId2" Type="http://schemas.microsoft.com/office/2007/relationships/media" Target="../media/media26.m4a"/><Relationship Id="rId1" Type="http://schemas.openxmlformats.org/officeDocument/2006/relationships/tags" Target="../tags/tag7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7" Type="http://schemas.openxmlformats.org/officeDocument/2006/relationships/image" Target="../media/image3.png"/><Relationship Id="rId2" Type="http://schemas.microsoft.com/office/2007/relationships/media" Target="../media/media29.m4a"/><Relationship Id="rId1" Type="http://schemas.openxmlformats.org/officeDocument/2006/relationships/tags" Target="../tags/tag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8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audio" Target="../media/media31.m4a"/><Relationship Id="rId7" Type="http://schemas.openxmlformats.org/officeDocument/2006/relationships/image" Target="../media/image30.png"/><Relationship Id="rId2" Type="http://schemas.microsoft.com/office/2007/relationships/media" Target="../media/media31.m4a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m4a"/><Relationship Id="rId7" Type="http://schemas.openxmlformats.org/officeDocument/2006/relationships/image" Target="../media/image3.png"/><Relationship Id="rId2" Type="http://schemas.microsoft.com/office/2007/relationships/media" Target="../media/media34.m4a"/><Relationship Id="rId1" Type="http://schemas.openxmlformats.org/officeDocument/2006/relationships/tags" Target="../tags/tag10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6.m4a"/><Relationship Id="rId7" Type="http://schemas.openxmlformats.org/officeDocument/2006/relationships/image" Target="../media/image25.svg"/><Relationship Id="rId2" Type="http://schemas.microsoft.com/office/2007/relationships/media" Target="../media/media36.m4a"/><Relationship Id="rId1" Type="http://schemas.openxmlformats.org/officeDocument/2006/relationships/tags" Target="../tags/tag11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25.svg"/><Relationship Id="rId4" Type="http://schemas.openxmlformats.org/officeDocument/2006/relationships/notesSlide" Target="../notesSlides/notesSlide98.xml"/><Relationship Id="rId9" Type="http://schemas.openxmlformats.org/officeDocument/2006/relationships/image" Target="../media/image24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DD75-F008-4C3B-A404-6A4118C8F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Strategic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7214-EFCA-4241-89D0-5E33F3B55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Mad Katas</a:t>
            </a:r>
          </a:p>
          <a:p>
            <a:r>
              <a:rPr lang="en-GB" dirty="0">
                <a:solidFill>
                  <a:schemeClr val="accent4"/>
                </a:solidFill>
              </a:rPr>
              <a:t>May 2021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0998FA9-6C38-471C-A2CD-5AF8EF2CF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0"/>
    </mc:Choice>
    <mc:Fallback>
      <p:transition spd="slow" advTm="6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A12E19-3BBB-451D-881A-3F974DDCB0F6}"/>
              </a:ext>
            </a:extLst>
          </p:cNvPr>
          <p:cNvSpPr/>
          <p:nvPr/>
        </p:nvSpPr>
        <p:spPr>
          <a:xfrm>
            <a:off x="4486032" y="2625969"/>
            <a:ext cx="1445846" cy="100036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518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usinessman confused">
            <a:extLst>
              <a:ext uri="{FF2B5EF4-FFF2-40B4-BE49-F238E27FC236}">
                <a16:creationId xmlns:a16="http://schemas.microsoft.com/office/drawing/2014/main" id="{5FEC7E86-B598-4435-964F-96B85D82D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30" y="1180877"/>
            <a:ext cx="1699174" cy="5571066"/>
          </a:xfrm>
          <a:prstGeom prst="rect">
            <a:avLst/>
          </a:prstGeom>
        </p:spPr>
      </p:pic>
      <p:pic>
        <p:nvPicPr>
          <p:cNvPr id="6" name="Picture 5" descr="Casual woman writing on notepad">
            <a:extLst>
              <a:ext uri="{FF2B5EF4-FFF2-40B4-BE49-F238E27FC236}">
                <a16:creationId xmlns:a16="http://schemas.microsoft.com/office/drawing/2014/main" id="{3C2A047F-197E-41C1-AF09-E1D61C38F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713" y="1180877"/>
            <a:ext cx="1908089" cy="5571066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021132D-EE31-4243-BF3D-032352853C7F}"/>
              </a:ext>
            </a:extLst>
          </p:cNvPr>
          <p:cNvSpPr/>
          <p:nvPr/>
        </p:nvSpPr>
        <p:spPr>
          <a:xfrm>
            <a:off x="2155331" y="106057"/>
            <a:ext cx="2289907" cy="2629328"/>
          </a:xfrm>
          <a:prstGeom prst="wedgeRectCallout">
            <a:avLst>
              <a:gd name="adj1" fmla="val -69987"/>
              <a:gd name="adj2" fmla="val -1242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I knew I had a job to go to, but the ticket information wouldn’t load!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04E49A4-BBF2-4D8E-A1AD-3D666FFA156C}"/>
              </a:ext>
            </a:extLst>
          </p:cNvPr>
          <p:cNvSpPr/>
          <p:nvPr/>
        </p:nvSpPr>
        <p:spPr>
          <a:xfrm>
            <a:off x="7558003" y="106057"/>
            <a:ext cx="2659782" cy="2629326"/>
          </a:xfrm>
          <a:prstGeom prst="wedgeRectCallout">
            <a:avLst>
              <a:gd name="adj1" fmla="val 65244"/>
              <a:gd name="adj2" fmla="val -5194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It was so embarrassing having to say the system had sent the wrong person!</a:t>
            </a:r>
          </a:p>
        </p:txBody>
      </p:sp>
      <p:pic>
        <p:nvPicPr>
          <p:cNvPr id="3" name="Picture 2" descr="Woman in wheelchair">
            <a:extLst>
              <a:ext uri="{FF2B5EF4-FFF2-40B4-BE49-F238E27FC236}">
                <a16:creationId xmlns:a16="http://schemas.microsoft.com/office/drawing/2014/main" id="{BC616897-9139-455A-9156-42DAA1D73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44" y="2005262"/>
            <a:ext cx="2412352" cy="485273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FC13A7C-8124-467B-A9D8-C063AEF7678F}"/>
              </a:ext>
            </a:extLst>
          </p:cNvPr>
          <p:cNvSpPr/>
          <p:nvPr/>
        </p:nvSpPr>
        <p:spPr>
          <a:xfrm>
            <a:off x="2618637" y="3060271"/>
            <a:ext cx="2637898" cy="2629326"/>
          </a:xfrm>
          <a:prstGeom prst="wedgeRectCallout">
            <a:avLst>
              <a:gd name="adj1" fmla="val 77689"/>
              <a:gd name="adj2" fmla="val -58265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The system keeps freezing up and when we make changes something else breaks!</a:t>
            </a:r>
          </a:p>
        </p:txBody>
      </p:sp>
      <p:pic>
        <p:nvPicPr>
          <p:cNvPr id="9" name="Graphic 8" descr="Badge Tick with solid fill">
            <a:extLst>
              <a:ext uri="{FF2B5EF4-FFF2-40B4-BE49-F238E27FC236}">
                <a16:creationId xmlns:a16="http://schemas.microsoft.com/office/drawing/2014/main" id="{49C3D1CD-F024-4A1A-9D55-87951237D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03578" y="424014"/>
            <a:ext cx="1993411" cy="1993411"/>
          </a:xfrm>
          <a:prstGeom prst="rect">
            <a:avLst/>
          </a:prstGeom>
        </p:spPr>
      </p:pic>
      <p:pic>
        <p:nvPicPr>
          <p:cNvPr id="13" name="Graphic 12" descr="Badge Tick with solid fill">
            <a:extLst>
              <a:ext uri="{FF2B5EF4-FFF2-40B4-BE49-F238E27FC236}">
                <a16:creationId xmlns:a16="http://schemas.microsoft.com/office/drawing/2014/main" id="{C68C8B14-CE70-498F-8B6D-E5DA8E1C94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0880" y="3378228"/>
            <a:ext cx="1993411" cy="1993411"/>
          </a:xfrm>
          <a:prstGeom prst="rect">
            <a:avLst/>
          </a:prstGeom>
        </p:spPr>
      </p:pic>
      <p:pic>
        <p:nvPicPr>
          <p:cNvPr id="14" name="Graphic 13" descr="Badge Tick with solid fill">
            <a:extLst>
              <a:ext uri="{FF2B5EF4-FFF2-40B4-BE49-F238E27FC236}">
                <a16:creationId xmlns:a16="http://schemas.microsoft.com/office/drawing/2014/main" id="{EBB5CBBE-258B-4860-A447-E799B3E051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1188" y="424014"/>
            <a:ext cx="1993411" cy="199341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0584EE-1D8F-47FA-9C77-FBC0C3520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6" name="Picture 15" descr="Casual woman smiling">
            <a:extLst>
              <a:ext uri="{FF2B5EF4-FFF2-40B4-BE49-F238E27FC236}">
                <a16:creationId xmlns:a16="http://schemas.microsoft.com/office/drawing/2014/main" id="{B4F73EE9-2F39-41EA-94D1-3420A52DB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784" y="1168403"/>
            <a:ext cx="1938902" cy="5638825"/>
          </a:xfrm>
          <a:prstGeom prst="rect">
            <a:avLst/>
          </a:prstGeom>
        </p:spPr>
      </p:pic>
      <p:pic>
        <p:nvPicPr>
          <p:cNvPr id="18" name="Picture 17" descr="Woman in wheelchair thumbs up">
            <a:extLst>
              <a:ext uri="{FF2B5EF4-FFF2-40B4-BE49-F238E27FC236}">
                <a16:creationId xmlns:a16="http://schemas.microsoft.com/office/drawing/2014/main" id="{F1520995-1B6C-44E5-8F44-9BC3310897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58" y="2005261"/>
            <a:ext cx="2406188" cy="4852738"/>
          </a:xfrm>
          <a:prstGeom prst="rect">
            <a:avLst/>
          </a:prstGeom>
        </p:spPr>
      </p:pic>
      <p:pic>
        <p:nvPicPr>
          <p:cNvPr id="7" name="Picture 6" descr="Businessman hand on hip">
            <a:extLst>
              <a:ext uri="{FF2B5EF4-FFF2-40B4-BE49-F238E27FC236}">
                <a16:creationId xmlns:a16="http://schemas.microsoft.com/office/drawing/2014/main" id="{553D5845-D6DD-4D19-BDFC-2F9E0EB22C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5" y="1168403"/>
            <a:ext cx="2304318" cy="55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6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9"/>
    </mc:Choice>
    <mc:Fallback>
      <p:transition spd="slow" advTm="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sitting on blue chairs">
            <a:extLst>
              <a:ext uri="{FF2B5EF4-FFF2-40B4-BE49-F238E27FC236}">
                <a16:creationId xmlns:a16="http://schemas.microsoft.com/office/drawing/2014/main" id="{F48CF4D9-6BD2-4A06-A1B3-A686DD34AE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DA8B0CA-0DB9-4CD9-B8BE-B2F53B4C92CB}"/>
              </a:ext>
            </a:extLst>
          </p:cNvPr>
          <p:cNvSpPr/>
          <p:nvPr/>
        </p:nvSpPr>
        <p:spPr>
          <a:xfrm>
            <a:off x="9420448" y="148858"/>
            <a:ext cx="2531970" cy="2254102"/>
          </a:xfrm>
          <a:prstGeom prst="wedgeRectCallout">
            <a:avLst>
              <a:gd name="adj1" fmla="val -35111"/>
              <a:gd name="adj2" fmla="val 67689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Customers will be cancelling their contracts and going elsewhere.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E485F59-C7AC-421E-A23A-6FFEAA35DC7E}"/>
              </a:ext>
            </a:extLst>
          </p:cNvPr>
          <p:cNvSpPr/>
          <p:nvPr/>
        </p:nvSpPr>
        <p:spPr>
          <a:xfrm>
            <a:off x="5358809" y="353163"/>
            <a:ext cx="2400517" cy="1676509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The brand image is being tarnished.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8D4D3A2-7C90-4625-B5E8-DDBC53534322}"/>
              </a:ext>
            </a:extLst>
          </p:cNvPr>
          <p:cNvSpPr/>
          <p:nvPr/>
        </p:nvSpPr>
        <p:spPr>
          <a:xfrm>
            <a:off x="965956" y="148858"/>
            <a:ext cx="2194902" cy="1911572"/>
          </a:xfrm>
          <a:prstGeom prst="wedgeRectCallout">
            <a:avLst>
              <a:gd name="adj1" fmla="val 52315"/>
              <a:gd name="adj2" fmla="val 73544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We are throwing money down the drain!</a:t>
            </a:r>
          </a:p>
        </p:txBody>
      </p:sp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7B4ADFD6-13E1-45F6-96BA-2D656294D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701" y="107938"/>
            <a:ext cx="1993411" cy="1993411"/>
          </a:xfrm>
          <a:prstGeom prst="rect">
            <a:avLst/>
          </a:prstGeom>
        </p:spPr>
      </p:pic>
      <p:pic>
        <p:nvPicPr>
          <p:cNvPr id="8" name="Graphic 7" descr="Badge Tick with solid fill">
            <a:extLst>
              <a:ext uri="{FF2B5EF4-FFF2-40B4-BE49-F238E27FC236}">
                <a16:creationId xmlns:a16="http://schemas.microsoft.com/office/drawing/2014/main" id="{B495BB07-8162-42F3-B5A6-855485CA5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2361" y="194711"/>
            <a:ext cx="1993411" cy="1993411"/>
          </a:xfrm>
          <a:prstGeom prst="rect">
            <a:avLst/>
          </a:prstGeom>
        </p:spPr>
      </p:pic>
      <p:pic>
        <p:nvPicPr>
          <p:cNvPr id="9" name="Graphic 8" descr="Badge Tick with solid fill">
            <a:extLst>
              <a:ext uri="{FF2B5EF4-FFF2-40B4-BE49-F238E27FC236}">
                <a16:creationId xmlns:a16="http://schemas.microsoft.com/office/drawing/2014/main" id="{D71AABC7-39DC-4C23-8941-29E1CE05A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9727" y="279203"/>
            <a:ext cx="1993411" cy="199341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6FC544-8AAF-4345-8FB6-1DF50570D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2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8"/>
    </mc:Choice>
    <mc:Fallback>
      <p:transition spd="slow" advTm="4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00B52F-C8DF-4878-B6BB-2EBB7EDC0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6182"/>
            <a:ext cx="9144000" cy="238760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8CD669-4286-4E9B-88AD-83D351ED0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1685"/>
            <a:ext cx="9144000" cy="1655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Mad Katas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accent1"/>
                </a:solidFill>
              </a:rPr>
              <a:t>https://github.com/tekiegirl/TheMadKatas/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482A47-08E0-4123-A20A-99C55C2240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1"/>
    </mc:Choice>
    <mc:Fallback>
      <p:transition spd="slow" advTm="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A12E19-3BBB-451D-881A-3F974DDCB0F6}"/>
              </a:ext>
            </a:extLst>
          </p:cNvPr>
          <p:cNvSpPr/>
          <p:nvPr/>
        </p:nvSpPr>
        <p:spPr>
          <a:xfrm>
            <a:off x="6307016" y="1508369"/>
            <a:ext cx="1445846" cy="211796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317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A12E19-3BBB-451D-881A-3F974DDCB0F6}"/>
              </a:ext>
            </a:extLst>
          </p:cNvPr>
          <p:cNvSpPr/>
          <p:nvPr/>
        </p:nvSpPr>
        <p:spPr>
          <a:xfrm>
            <a:off x="8151446" y="2633785"/>
            <a:ext cx="1297354" cy="99255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897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A12E19-3BBB-451D-881A-3F974DDCB0F6}"/>
              </a:ext>
            </a:extLst>
          </p:cNvPr>
          <p:cNvSpPr/>
          <p:nvPr/>
        </p:nvSpPr>
        <p:spPr>
          <a:xfrm>
            <a:off x="4548554" y="4579816"/>
            <a:ext cx="1297354" cy="196947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44AF4-678D-4F28-9B79-62B4D05BE126}"/>
              </a:ext>
            </a:extLst>
          </p:cNvPr>
          <p:cNvSpPr/>
          <p:nvPr/>
        </p:nvSpPr>
        <p:spPr>
          <a:xfrm>
            <a:off x="9937261" y="4724400"/>
            <a:ext cx="1297354" cy="98864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420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4178969" y="1251284"/>
            <a:ext cx="2703094" cy="166837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9496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5727031" y="1524000"/>
            <a:ext cx="2919663" cy="24384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136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05575" y="3192378"/>
            <a:ext cx="2844467" cy="98658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D4DFDA-3FD1-477F-AA62-92C1D356B7C6}"/>
              </a:ext>
            </a:extLst>
          </p:cNvPr>
          <p:cNvSpPr/>
          <p:nvPr/>
        </p:nvSpPr>
        <p:spPr>
          <a:xfrm>
            <a:off x="8943474" y="3585411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417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05575" y="4158915"/>
            <a:ext cx="6056120" cy="104674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697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13756" y="5019091"/>
            <a:ext cx="1183173" cy="104674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CB83C-B4F1-4B1F-9149-2B0B90EF3939}"/>
              </a:ext>
            </a:extLst>
          </p:cNvPr>
          <p:cNvSpPr/>
          <p:nvPr/>
        </p:nvSpPr>
        <p:spPr>
          <a:xfrm>
            <a:off x="8933642" y="4573923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998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05575" y="4066674"/>
            <a:ext cx="1240257" cy="116305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60D1D0-9C7A-41B2-9EF7-69005F65BB32}"/>
              </a:ext>
            </a:extLst>
          </p:cNvPr>
          <p:cNvSpPr/>
          <p:nvPr/>
        </p:nvSpPr>
        <p:spPr>
          <a:xfrm>
            <a:off x="4058653" y="5478045"/>
            <a:ext cx="4395536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763886-333D-4A97-82A0-023464F67E72}"/>
              </a:ext>
            </a:extLst>
          </p:cNvPr>
          <p:cNvSpPr/>
          <p:nvPr/>
        </p:nvSpPr>
        <p:spPr>
          <a:xfrm>
            <a:off x="5710990" y="2057400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53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BFDDB8-173F-4BF4-A708-EFC93E07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A solution is needed, and needs to be enacted quickly to save this arm of the Penultimate Electronics business.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2F534B4-163D-425B-9119-C47565BF5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1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9"/>
    </mc:Choice>
    <mc:Fallback>
      <p:transition spd="slow" advTm="9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914400" y="2826773"/>
            <a:ext cx="2841523" cy="106680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2925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2595716" y="1179871"/>
            <a:ext cx="2615381" cy="350028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77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5683045" y="1710813"/>
            <a:ext cx="1347020" cy="29693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390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5624052" y="4798142"/>
            <a:ext cx="1120877" cy="9340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F756F-DE47-4BC3-A4E7-2566CFA37E75}"/>
              </a:ext>
            </a:extLst>
          </p:cNvPr>
          <p:cNvSpPr/>
          <p:nvPr/>
        </p:nvSpPr>
        <p:spPr>
          <a:xfrm>
            <a:off x="2493512" y="2924840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24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Expert acts on Ticket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277A73-D6CB-4A77-9350-5106BE7FA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/>
        </p:blipFill>
        <p:spPr>
          <a:xfrm>
            <a:off x="686580" y="792161"/>
            <a:ext cx="9656956" cy="596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20DC41-BFC8-4870-871E-687438F771B6}"/>
              </a:ext>
            </a:extLst>
          </p:cNvPr>
          <p:cNvSpPr/>
          <p:nvPr/>
        </p:nvSpPr>
        <p:spPr>
          <a:xfrm>
            <a:off x="5948516" y="4798142"/>
            <a:ext cx="4119715" cy="9340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F756F-DE47-4BC3-A4E7-2566CFA37E75}"/>
              </a:ext>
            </a:extLst>
          </p:cNvPr>
          <p:cNvSpPr/>
          <p:nvPr/>
        </p:nvSpPr>
        <p:spPr>
          <a:xfrm>
            <a:off x="2542672" y="5392737"/>
            <a:ext cx="1219200" cy="8903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801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143BC8-12DD-4C53-85E5-5B0F3985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Tickets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12126-41AE-4EC1-9B06-B426D74A6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Updating the workflows.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8B15E8B-446F-408B-BE0A-0BFFF68E6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4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2"/>
    </mc:Choice>
    <mc:Fallback>
      <p:transition spd="slow" advTm="4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A12E19-3BBB-451D-881A-3F974DDCB0F6}"/>
              </a:ext>
            </a:extLst>
          </p:cNvPr>
          <p:cNvSpPr/>
          <p:nvPr/>
        </p:nvSpPr>
        <p:spPr>
          <a:xfrm>
            <a:off x="8151446" y="2633785"/>
            <a:ext cx="1297354" cy="99255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C5B09D8-F910-4424-ACA6-8866C3389F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36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9599">
        <p159:morph option="byObject"/>
      </p:transition>
    </mc:Choice>
    <mc:Fallback>
      <p:transition spd="med" advTm="95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5727031" y="1524000"/>
            <a:ext cx="2919663" cy="24384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E1714E6-D35C-4973-A0D1-941F340C0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7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6441">
        <p159:morph option="byObject"/>
      </p:transition>
    </mc:Choice>
    <mc:Fallback>
      <p:transition spd="med" advTm="6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986589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Ticket created for Expert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319F85-EC20-494D-AFFB-D75D0B0D7C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3467"/>
          <a:stretch/>
        </p:blipFill>
        <p:spPr>
          <a:xfrm>
            <a:off x="686579" y="792161"/>
            <a:ext cx="9668600" cy="6065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502519-53C9-478F-96EE-009362CB5CCF}"/>
              </a:ext>
            </a:extLst>
          </p:cNvPr>
          <p:cNvSpPr/>
          <p:nvPr/>
        </p:nvSpPr>
        <p:spPr>
          <a:xfrm>
            <a:off x="2505575" y="4158915"/>
            <a:ext cx="6056120" cy="104674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10D83DB-20B9-4087-800E-87650E136E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6581">
        <p159:morph option="byObject"/>
      </p:transition>
    </mc:Choice>
    <mc:Fallback>
      <p:transition spd="med" advTm="6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2BEA21-4F53-40C9-9A2B-12F5F4C8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Availability &amp; Scalability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2CDF3-BED6-4DFB-96FA-72DE79B27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other characteristics.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44B51F-2A9F-4C13-9D16-22D10E264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6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4"/>
    </mc:Choice>
    <mc:Fallback>
      <p:transition spd="slow" advTm="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1816-DDB1-4E8A-BBF2-33331A8B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AB840-0887-438B-93EF-2C721DA52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the current Sysops Squad system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EC8D78F-EE95-4847-B27F-5F21B2C081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8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7"/>
    </mc:Choice>
    <mc:Fallback>
      <p:transition spd="slow" advTm="3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C87E0B7-DAE3-49A6-85AC-1F9BBCF54C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672630"/>
              </p:ext>
            </p:extLst>
          </p:nvPr>
        </p:nvGraphicFramePr>
        <p:xfrm>
          <a:off x="323850" y="1452563"/>
          <a:ext cx="11563350" cy="50114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12382">
                  <a:extLst>
                    <a:ext uri="{9D8B030D-6E8A-4147-A177-3AD203B41FA5}">
                      <a16:colId xmlns:a16="http://schemas.microsoft.com/office/drawing/2014/main" val="1294199933"/>
                    </a:ext>
                  </a:extLst>
                </a:gridCol>
                <a:gridCol w="8750968">
                  <a:extLst>
                    <a:ext uri="{9D8B030D-6E8A-4147-A177-3AD203B41FA5}">
                      <a16:colId xmlns:a16="http://schemas.microsoft.com/office/drawing/2014/main" val="3465554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Consolas" panose="020B0609020204030204" pitchFamily="49" charset="0"/>
                        </a:rPr>
                        <a:t>Source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79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Reliability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lost tickets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ticket assigned to wrong expert (incorrect skills)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5193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Data Integrity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lost tickets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ticket assigned to wrong expert (incorrect skills)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3256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nsolas" panose="020B0609020204030204" pitchFamily="49" charset="0"/>
                        </a:rPr>
                        <a:t>Workflow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lost tickets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ticket assigned to wrong expert (incorrect skills)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1459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Scalability/Elasticity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system frequently freezes up / crashes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thought to be because of a spike in usage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648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nsolas" panose="020B0609020204030204" pitchFamily="49" charset="0"/>
                        </a:rPr>
                        <a:t>Availability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the system is not always available for web-based and call-based ticket management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0026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nsolas" panose="020B0609020204030204" pitchFamily="49" charset="0"/>
                        </a:rPr>
                        <a:t>Maintainability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change is difficult and risky</a:t>
                      </a:r>
                      <a:endParaRPr lang="en-GB" dirty="0">
                        <a:solidFill>
                          <a:srgbClr val="A7A7A7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change take a long time and usually breaks something else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143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nsolas" panose="020B0609020204030204" pitchFamily="49" charset="0"/>
                        </a:rPr>
                        <a:t>Testability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change is difficult and risky</a:t>
                      </a:r>
                      <a:endParaRPr lang="en-GB" dirty="0">
                        <a:solidFill>
                          <a:srgbClr val="A7A7A7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Consolas" panose="020B0609020204030204" pitchFamily="49" charset="0"/>
                        </a:rPr>
                        <a:t>change take a long time and usually breaks something else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5143601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2BA69DE-ACCD-48CA-B0F2-8E69C67F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Architecture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15159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94E4E6-CD28-432E-8412-9E509B0D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03" y="24658"/>
            <a:ext cx="6784257" cy="678425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977ED5-7F29-4C8D-A559-E24EFFBD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632974"/>
          </a:xfrm>
        </p:spPr>
        <p:txBody>
          <a:bodyPr>
            <a:normAutofit fontScale="90000"/>
          </a:bodyPr>
          <a:lstStyle/>
          <a:p>
            <a:r>
              <a:rPr lang="en-GB" dirty="0"/>
              <a:t>Key </a:t>
            </a:r>
            <a:br>
              <a:rPr lang="en-GB" dirty="0"/>
            </a:br>
            <a:r>
              <a:rPr lang="en-GB" dirty="0"/>
              <a:t>Architecture </a:t>
            </a:r>
            <a:br>
              <a:rPr lang="en-GB" dirty="0"/>
            </a:br>
            <a:r>
              <a:rPr lang="en-GB" dirty="0"/>
              <a:t>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558694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94E4E6-CD28-432E-8412-9E509B0D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03" y="24658"/>
            <a:ext cx="6784257" cy="678425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977ED5-7F29-4C8D-A559-E24EFFBD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632974"/>
          </a:xfrm>
        </p:spPr>
        <p:txBody>
          <a:bodyPr>
            <a:normAutofit fontScale="90000"/>
          </a:bodyPr>
          <a:lstStyle/>
          <a:p>
            <a:r>
              <a:rPr lang="en-GB" dirty="0"/>
              <a:t>Key </a:t>
            </a:r>
            <a:br>
              <a:rPr lang="en-GB" dirty="0"/>
            </a:br>
            <a:r>
              <a:rPr lang="en-GB" dirty="0"/>
              <a:t>Architecture </a:t>
            </a:r>
            <a:br>
              <a:rPr lang="en-GB" dirty="0"/>
            </a:br>
            <a:r>
              <a:rPr lang="en-GB" dirty="0"/>
              <a:t>Characteristics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F31579-05AE-45B2-8A4B-34240A7ADAD9}"/>
              </a:ext>
            </a:extLst>
          </p:cNvPr>
          <p:cNvSpPr/>
          <p:nvPr/>
        </p:nvSpPr>
        <p:spPr>
          <a:xfrm>
            <a:off x="3323303" y="24658"/>
            <a:ext cx="6784257" cy="6784257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76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94E4E6-CD28-432E-8412-9E509B0D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03" y="24658"/>
            <a:ext cx="6784257" cy="678425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977ED5-7F29-4C8D-A559-E24EFFBD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632974"/>
          </a:xfrm>
        </p:spPr>
        <p:txBody>
          <a:bodyPr>
            <a:normAutofit fontScale="90000"/>
          </a:bodyPr>
          <a:lstStyle/>
          <a:p>
            <a:r>
              <a:rPr lang="en-GB" dirty="0"/>
              <a:t>Key </a:t>
            </a:r>
            <a:br>
              <a:rPr lang="en-GB" dirty="0"/>
            </a:br>
            <a:r>
              <a:rPr lang="en-GB" dirty="0"/>
              <a:t>Architecture </a:t>
            </a:r>
            <a:br>
              <a:rPr lang="en-GB" dirty="0"/>
            </a:br>
            <a:r>
              <a:rPr lang="en-GB" dirty="0"/>
              <a:t>Characteristics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F31579-05AE-45B2-8A4B-34240A7ADAD9}"/>
              </a:ext>
            </a:extLst>
          </p:cNvPr>
          <p:cNvSpPr/>
          <p:nvPr/>
        </p:nvSpPr>
        <p:spPr>
          <a:xfrm>
            <a:off x="5316378" y="127000"/>
            <a:ext cx="3911616" cy="3911616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255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94E4E6-CD28-432E-8412-9E509B0D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03" y="24658"/>
            <a:ext cx="6784257" cy="678425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977ED5-7F29-4C8D-A559-E24EFFBD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632974"/>
          </a:xfrm>
        </p:spPr>
        <p:txBody>
          <a:bodyPr>
            <a:normAutofit fontScale="90000"/>
          </a:bodyPr>
          <a:lstStyle/>
          <a:p>
            <a:r>
              <a:rPr lang="en-GB" dirty="0"/>
              <a:t>Key </a:t>
            </a:r>
            <a:br>
              <a:rPr lang="en-GB" dirty="0"/>
            </a:br>
            <a:r>
              <a:rPr lang="en-GB" dirty="0"/>
              <a:t>Architecture </a:t>
            </a:r>
            <a:br>
              <a:rPr lang="en-GB" dirty="0"/>
            </a:br>
            <a:r>
              <a:rPr lang="en-GB" dirty="0"/>
              <a:t>Characteristics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F31579-05AE-45B2-8A4B-34240A7ADAD9}"/>
              </a:ext>
            </a:extLst>
          </p:cNvPr>
          <p:cNvSpPr/>
          <p:nvPr/>
        </p:nvSpPr>
        <p:spPr>
          <a:xfrm>
            <a:off x="3583371" y="614679"/>
            <a:ext cx="4088879" cy="4157617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730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94E4E6-CD28-432E-8412-9E509B0D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03" y="24658"/>
            <a:ext cx="6784257" cy="678425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977ED5-7F29-4C8D-A559-E24EFFBD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632974"/>
          </a:xfrm>
        </p:spPr>
        <p:txBody>
          <a:bodyPr>
            <a:normAutofit fontScale="90000"/>
          </a:bodyPr>
          <a:lstStyle/>
          <a:p>
            <a:r>
              <a:rPr lang="en-GB" dirty="0"/>
              <a:t>Key </a:t>
            </a:r>
            <a:br>
              <a:rPr lang="en-GB" dirty="0"/>
            </a:br>
            <a:r>
              <a:rPr lang="en-GB" dirty="0"/>
              <a:t>Architecture </a:t>
            </a:r>
            <a:br>
              <a:rPr lang="en-GB" dirty="0"/>
            </a:br>
            <a:r>
              <a:rPr lang="en-GB" dirty="0"/>
              <a:t>Characteristics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F31579-05AE-45B2-8A4B-34240A7ADAD9}"/>
              </a:ext>
            </a:extLst>
          </p:cNvPr>
          <p:cNvSpPr/>
          <p:nvPr/>
        </p:nvSpPr>
        <p:spPr>
          <a:xfrm>
            <a:off x="6096000" y="1659708"/>
            <a:ext cx="3866606" cy="394861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974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able&#10;&#10;Description automatically generated">
            <a:extLst>
              <a:ext uri="{FF2B5EF4-FFF2-40B4-BE49-F238E27FC236}">
                <a16:creationId xmlns:a16="http://schemas.microsoft.com/office/drawing/2014/main" id="{30D63F5F-2500-465D-A591-75E962BBC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49" y="884753"/>
            <a:ext cx="4507901" cy="584624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8BE43B-AB48-4E2A-99DB-57DDE048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977405"/>
          </a:xfrm>
        </p:spPr>
        <p:txBody>
          <a:bodyPr/>
          <a:lstStyle/>
          <a:p>
            <a:pPr algn="ctr"/>
            <a:r>
              <a:rPr lang="en-GB" dirty="0"/>
              <a:t>Our current architecture is not distributed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8351D61-2B81-4F8F-B2EA-AD1E5D92B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8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2"/>
    </mc:Choice>
    <mc:Fallback>
      <p:transition spd="slow" advTm="5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D460C-6C2A-49D8-9DE1-671436CF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1"/>
            <a:ext cx="11563350" cy="911836"/>
          </a:xfrm>
        </p:spPr>
        <p:txBody>
          <a:bodyPr/>
          <a:lstStyle/>
          <a:p>
            <a:r>
              <a:rPr lang="en-GB" dirty="0"/>
              <a:t>Overall Architecture Style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BFDBF86-9A2C-45CA-BA35-5BC4C9DC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38836"/>
            <a:ext cx="12192000" cy="5692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0EEDE-489C-473F-8035-C5E780B60017}"/>
              </a:ext>
            </a:extLst>
          </p:cNvPr>
          <p:cNvSpPr/>
          <p:nvPr/>
        </p:nvSpPr>
        <p:spPr>
          <a:xfrm>
            <a:off x="50799" y="637913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F421A-0BDD-4A40-AF6A-77B4B2DD9A1A}"/>
              </a:ext>
            </a:extLst>
          </p:cNvPr>
          <p:cNvSpPr/>
          <p:nvPr/>
        </p:nvSpPr>
        <p:spPr>
          <a:xfrm>
            <a:off x="50799" y="547108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3D313-B365-4159-908B-6FBA5834AE66}"/>
              </a:ext>
            </a:extLst>
          </p:cNvPr>
          <p:cNvSpPr/>
          <p:nvPr/>
        </p:nvSpPr>
        <p:spPr>
          <a:xfrm>
            <a:off x="50799" y="6074892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1D801-C89D-4C58-B1A4-FC582379C135}"/>
              </a:ext>
            </a:extLst>
          </p:cNvPr>
          <p:cNvSpPr/>
          <p:nvPr/>
        </p:nvSpPr>
        <p:spPr>
          <a:xfrm>
            <a:off x="50797" y="362984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056F6-DC9B-4EF3-BA33-70347E42DA63}"/>
              </a:ext>
            </a:extLst>
          </p:cNvPr>
          <p:cNvSpPr/>
          <p:nvPr/>
        </p:nvSpPr>
        <p:spPr>
          <a:xfrm>
            <a:off x="50797" y="4245369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ABB91-A7B3-4084-A2C7-773C05484A68}"/>
              </a:ext>
            </a:extLst>
          </p:cNvPr>
          <p:cNvSpPr/>
          <p:nvPr/>
        </p:nvSpPr>
        <p:spPr>
          <a:xfrm>
            <a:off x="50797" y="1800320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CD8189-4006-4E77-BD0E-F2E927D5E7D9}"/>
              </a:ext>
            </a:extLst>
          </p:cNvPr>
          <p:cNvSpPr txBox="1"/>
          <p:nvPr/>
        </p:nvSpPr>
        <p:spPr>
          <a:xfrm>
            <a:off x="4540737" y="6639391"/>
            <a:ext cx="7760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[original comparison matrix from Understand Architecture Styles (and when to use them) presentation, by Mark Richards]</a:t>
            </a:r>
            <a:endParaRPr lang="en-GB" sz="1200" dirty="0"/>
          </a:p>
        </p:txBody>
      </p:sp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E53BC18E-0E67-40C0-B1DA-56DCFD5E0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7333" y="931333"/>
            <a:ext cx="711200" cy="7112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D9ED952D-86AF-4B3B-BBFD-7D2CF65E1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133" y="931333"/>
            <a:ext cx="711200" cy="711200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9BEA2A38-FBD7-4C1A-A6EB-ADFF421A3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6341" y="93133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4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D460C-6C2A-49D8-9DE1-671436CF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1"/>
            <a:ext cx="11563350" cy="911836"/>
          </a:xfrm>
        </p:spPr>
        <p:txBody>
          <a:bodyPr/>
          <a:lstStyle/>
          <a:p>
            <a:r>
              <a:rPr lang="en-GB" dirty="0"/>
              <a:t>Overall Architecture Style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BFDBF86-9A2C-45CA-BA35-5BC4C9DC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38836"/>
            <a:ext cx="12192000" cy="5692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0EEDE-489C-473F-8035-C5E780B60017}"/>
              </a:ext>
            </a:extLst>
          </p:cNvPr>
          <p:cNvSpPr/>
          <p:nvPr/>
        </p:nvSpPr>
        <p:spPr>
          <a:xfrm>
            <a:off x="50799" y="637913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F421A-0BDD-4A40-AF6A-77B4B2DD9A1A}"/>
              </a:ext>
            </a:extLst>
          </p:cNvPr>
          <p:cNvSpPr/>
          <p:nvPr/>
        </p:nvSpPr>
        <p:spPr>
          <a:xfrm>
            <a:off x="50799" y="547108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3D313-B365-4159-908B-6FBA5834AE66}"/>
              </a:ext>
            </a:extLst>
          </p:cNvPr>
          <p:cNvSpPr/>
          <p:nvPr/>
        </p:nvSpPr>
        <p:spPr>
          <a:xfrm>
            <a:off x="50799" y="6074892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1D801-C89D-4C58-B1A4-FC582379C135}"/>
              </a:ext>
            </a:extLst>
          </p:cNvPr>
          <p:cNvSpPr/>
          <p:nvPr/>
        </p:nvSpPr>
        <p:spPr>
          <a:xfrm>
            <a:off x="50797" y="362984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056F6-DC9B-4EF3-BA33-70347E42DA63}"/>
              </a:ext>
            </a:extLst>
          </p:cNvPr>
          <p:cNvSpPr/>
          <p:nvPr/>
        </p:nvSpPr>
        <p:spPr>
          <a:xfrm>
            <a:off x="50797" y="4245369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ABB91-A7B3-4084-A2C7-773C05484A68}"/>
              </a:ext>
            </a:extLst>
          </p:cNvPr>
          <p:cNvSpPr/>
          <p:nvPr/>
        </p:nvSpPr>
        <p:spPr>
          <a:xfrm>
            <a:off x="50797" y="1776483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733F1D-35F9-4AE1-8824-7034685B0AA4}"/>
              </a:ext>
            </a:extLst>
          </p:cNvPr>
          <p:cNvSpPr/>
          <p:nvPr/>
        </p:nvSpPr>
        <p:spPr>
          <a:xfrm>
            <a:off x="5557838" y="1783625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B4C0E1-B009-45CA-8B0C-D1F96A778536}"/>
              </a:ext>
            </a:extLst>
          </p:cNvPr>
          <p:cNvSpPr/>
          <p:nvPr/>
        </p:nvSpPr>
        <p:spPr>
          <a:xfrm>
            <a:off x="5557837" y="362984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2560A-3CA8-49DB-A35F-D851C6D62EFD}"/>
              </a:ext>
            </a:extLst>
          </p:cNvPr>
          <p:cNvSpPr/>
          <p:nvPr/>
        </p:nvSpPr>
        <p:spPr>
          <a:xfrm>
            <a:off x="5557836" y="4245369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A45C8-C875-43C9-B5A1-E2DA86AB4FA7}"/>
              </a:ext>
            </a:extLst>
          </p:cNvPr>
          <p:cNvSpPr/>
          <p:nvPr/>
        </p:nvSpPr>
        <p:spPr>
          <a:xfrm>
            <a:off x="5557835" y="5463942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BA27C-E38F-453A-8CB6-B9A644F82A2B}"/>
              </a:ext>
            </a:extLst>
          </p:cNvPr>
          <p:cNvSpPr/>
          <p:nvPr/>
        </p:nvSpPr>
        <p:spPr>
          <a:xfrm>
            <a:off x="5557835" y="6074891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A3B49-8B46-4FFE-8B37-F7DA1854B532}"/>
              </a:ext>
            </a:extLst>
          </p:cNvPr>
          <p:cNvSpPr/>
          <p:nvPr/>
        </p:nvSpPr>
        <p:spPr>
          <a:xfrm>
            <a:off x="10902155" y="3629843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39DEB-25E2-44A5-ABA8-0BD00B31B574}"/>
              </a:ext>
            </a:extLst>
          </p:cNvPr>
          <p:cNvSpPr/>
          <p:nvPr/>
        </p:nvSpPr>
        <p:spPr>
          <a:xfrm>
            <a:off x="9561511" y="4245368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B4183-E4EE-4FBE-BC0B-99493C75552E}"/>
              </a:ext>
            </a:extLst>
          </p:cNvPr>
          <p:cNvSpPr/>
          <p:nvPr/>
        </p:nvSpPr>
        <p:spPr>
          <a:xfrm>
            <a:off x="9561511" y="548818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80B4D-8B7D-4C78-BC22-40F26F657BD0}"/>
              </a:ext>
            </a:extLst>
          </p:cNvPr>
          <p:cNvSpPr/>
          <p:nvPr/>
        </p:nvSpPr>
        <p:spPr>
          <a:xfrm>
            <a:off x="10902154" y="5488184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BE2DAB-7ED4-466A-8CB6-7ADB0ECDEED4}"/>
              </a:ext>
            </a:extLst>
          </p:cNvPr>
          <p:cNvSpPr/>
          <p:nvPr/>
        </p:nvSpPr>
        <p:spPr>
          <a:xfrm>
            <a:off x="8200891" y="637042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08B42-53BE-4A82-B21F-01EF5679B7BC}"/>
              </a:ext>
            </a:extLst>
          </p:cNvPr>
          <p:cNvSpPr/>
          <p:nvPr/>
        </p:nvSpPr>
        <p:spPr>
          <a:xfrm>
            <a:off x="9541534" y="637042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D5156A-DC05-43D4-9BA1-B456959A5125}"/>
              </a:ext>
            </a:extLst>
          </p:cNvPr>
          <p:cNvSpPr/>
          <p:nvPr/>
        </p:nvSpPr>
        <p:spPr>
          <a:xfrm>
            <a:off x="6898478" y="1790020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C05FF-C39C-4E44-9DBB-447FC4DDB7E9}"/>
              </a:ext>
            </a:extLst>
          </p:cNvPr>
          <p:cNvSpPr/>
          <p:nvPr/>
        </p:nvSpPr>
        <p:spPr>
          <a:xfrm>
            <a:off x="9541533" y="3629843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BF0284-FD4E-4C4D-993F-95C40DC87352}"/>
              </a:ext>
            </a:extLst>
          </p:cNvPr>
          <p:cNvSpPr/>
          <p:nvPr/>
        </p:nvSpPr>
        <p:spPr>
          <a:xfrm>
            <a:off x="6898478" y="4240794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0D117C-BD39-4B63-A26E-A7773BB23E9E}"/>
              </a:ext>
            </a:extLst>
          </p:cNvPr>
          <p:cNvSpPr/>
          <p:nvPr/>
        </p:nvSpPr>
        <p:spPr>
          <a:xfrm>
            <a:off x="6898478" y="6074994"/>
            <a:ext cx="130241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3D3CAE-A806-4BEB-8CCA-EA20A1DECB2A}"/>
              </a:ext>
            </a:extLst>
          </p:cNvPr>
          <p:cNvSpPr/>
          <p:nvPr/>
        </p:nvSpPr>
        <p:spPr>
          <a:xfrm>
            <a:off x="5557835" y="1038835"/>
            <a:ext cx="1340643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CA73B4-08D4-41C5-BA84-30A48AE272A1}"/>
              </a:ext>
            </a:extLst>
          </p:cNvPr>
          <p:cNvSpPr/>
          <p:nvPr/>
        </p:nvSpPr>
        <p:spPr>
          <a:xfrm>
            <a:off x="6900856" y="1038834"/>
            <a:ext cx="1300035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5444C8-78D3-4F0A-9776-8124A4C0CF73}"/>
              </a:ext>
            </a:extLst>
          </p:cNvPr>
          <p:cNvSpPr/>
          <p:nvPr/>
        </p:nvSpPr>
        <p:spPr>
          <a:xfrm>
            <a:off x="9561511" y="1067409"/>
            <a:ext cx="1340643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58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D460C-6C2A-49D8-9DE1-671436CF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1"/>
            <a:ext cx="11563350" cy="911836"/>
          </a:xfrm>
        </p:spPr>
        <p:txBody>
          <a:bodyPr/>
          <a:lstStyle/>
          <a:p>
            <a:r>
              <a:rPr lang="en-GB" dirty="0"/>
              <a:t>Overall Architecture Style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BFDBF86-9A2C-45CA-BA35-5BC4C9DC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38836"/>
            <a:ext cx="12192000" cy="5692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0EEDE-489C-473F-8035-C5E780B60017}"/>
              </a:ext>
            </a:extLst>
          </p:cNvPr>
          <p:cNvSpPr/>
          <p:nvPr/>
        </p:nvSpPr>
        <p:spPr>
          <a:xfrm>
            <a:off x="50799" y="637913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F421A-0BDD-4A40-AF6A-77B4B2DD9A1A}"/>
              </a:ext>
            </a:extLst>
          </p:cNvPr>
          <p:cNvSpPr/>
          <p:nvPr/>
        </p:nvSpPr>
        <p:spPr>
          <a:xfrm>
            <a:off x="50799" y="547108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3D313-B365-4159-908B-6FBA5834AE66}"/>
              </a:ext>
            </a:extLst>
          </p:cNvPr>
          <p:cNvSpPr/>
          <p:nvPr/>
        </p:nvSpPr>
        <p:spPr>
          <a:xfrm>
            <a:off x="50799" y="6074892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1D801-C89D-4C58-B1A4-FC582379C135}"/>
              </a:ext>
            </a:extLst>
          </p:cNvPr>
          <p:cNvSpPr/>
          <p:nvPr/>
        </p:nvSpPr>
        <p:spPr>
          <a:xfrm>
            <a:off x="50797" y="362984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056F6-DC9B-4EF3-BA33-70347E42DA63}"/>
              </a:ext>
            </a:extLst>
          </p:cNvPr>
          <p:cNvSpPr/>
          <p:nvPr/>
        </p:nvSpPr>
        <p:spPr>
          <a:xfrm>
            <a:off x="50797" y="4245369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ABB91-A7B3-4084-A2C7-773C05484A68}"/>
              </a:ext>
            </a:extLst>
          </p:cNvPr>
          <p:cNvSpPr/>
          <p:nvPr/>
        </p:nvSpPr>
        <p:spPr>
          <a:xfrm>
            <a:off x="50797" y="1776483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733F1D-35F9-4AE1-8824-7034685B0AA4}"/>
              </a:ext>
            </a:extLst>
          </p:cNvPr>
          <p:cNvSpPr/>
          <p:nvPr/>
        </p:nvSpPr>
        <p:spPr>
          <a:xfrm>
            <a:off x="5557838" y="1783625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B4C0E1-B009-45CA-8B0C-D1F96A778536}"/>
              </a:ext>
            </a:extLst>
          </p:cNvPr>
          <p:cNvSpPr/>
          <p:nvPr/>
        </p:nvSpPr>
        <p:spPr>
          <a:xfrm>
            <a:off x="5557837" y="362984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2560A-3CA8-49DB-A35F-D851C6D62EFD}"/>
              </a:ext>
            </a:extLst>
          </p:cNvPr>
          <p:cNvSpPr/>
          <p:nvPr/>
        </p:nvSpPr>
        <p:spPr>
          <a:xfrm>
            <a:off x="5557836" y="4245369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A45C8-C875-43C9-B5A1-E2DA86AB4FA7}"/>
              </a:ext>
            </a:extLst>
          </p:cNvPr>
          <p:cNvSpPr/>
          <p:nvPr/>
        </p:nvSpPr>
        <p:spPr>
          <a:xfrm>
            <a:off x="5557835" y="5463942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BA27C-E38F-453A-8CB6-B9A644F82A2B}"/>
              </a:ext>
            </a:extLst>
          </p:cNvPr>
          <p:cNvSpPr/>
          <p:nvPr/>
        </p:nvSpPr>
        <p:spPr>
          <a:xfrm>
            <a:off x="5557835" y="6074891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A3B49-8B46-4FFE-8B37-F7DA1854B532}"/>
              </a:ext>
            </a:extLst>
          </p:cNvPr>
          <p:cNvSpPr/>
          <p:nvPr/>
        </p:nvSpPr>
        <p:spPr>
          <a:xfrm>
            <a:off x="10902155" y="3629843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39DEB-25E2-44A5-ABA8-0BD00B31B574}"/>
              </a:ext>
            </a:extLst>
          </p:cNvPr>
          <p:cNvSpPr/>
          <p:nvPr/>
        </p:nvSpPr>
        <p:spPr>
          <a:xfrm>
            <a:off x="9561511" y="4245368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B4183-E4EE-4FBE-BC0B-99493C75552E}"/>
              </a:ext>
            </a:extLst>
          </p:cNvPr>
          <p:cNvSpPr/>
          <p:nvPr/>
        </p:nvSpPr>
        <p:spPr>
          <a:xfrm>
            <a:off x="9561511" y="548818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80B4D-8B7D-4C78-BC22-40F26F657BD0}"/>
              </a:ext>
            </a:extLst>
          </p:cNvPr>
          <p:cNvSpPr/>
          <p:nvPr/>
        </p:nvSpPr>
        <p:spPr>
          <a:xfrm>
            <a:off x="10902154" y="5488184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BE2DAB-7ED4-466A-8CB6-7ADB0ECDEED4}"/>
              </a:ext>
            </a:extLst>
          </p:cNvPr>
          <p:cNvSpPr/>
          <p:nvPr/>
        </p:nvSpPr>
        <p:spPr>
          <a:xfrm>
            <a:off x="8200891" y="637042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08B42-53BE-4A82-B21F-01EF5679B7BC}"/>
              </a:ext>
            </a:extLst>
          </p:cNvPr>
          <p:cNvSpPr/>
          <p:nvPr/>
        </p:nvSpPr>
        <p:spPr>
          <a:xfrm>
            <a:off x="9541534" y="637042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D5156A-DC05-43D4-9BA1-B456959A5125}"/>
              </a:ext>
            </a:extLst>
          </p:cNvPr>
          <p:cNvSpPr/>
          <p:nvPr/>
        </p:nvSpPr>
        <p:spPr>
          <a:xfrm>
            <a:off x="6898478" y="1790020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C05FF-C39C-4E44-9DBB-447FC4DDB7E9}"/>
              </a:ext>
            </a:extLst>
          </p:cNvPr>
          <p:cNvSpPr/>
          <p:nvPr/>
        </p:nvSpPr>
        <p:spPr>
          <a:xfrm>
            <a:off x="9541533" y="3629843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BF0284-FD4E-4C4D-993F-95C40DC87352}"/>
              </a:ext>
            </a:extLst>
          </p:cNvPr>
          <p:cNvSpPr/>
          <p:nvPr/>
        </p:nvSpPr>
        <p:spPr>
          <a:xfrm>
            <a:off x="6898478" y="4240794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0D117C-BD39-4B63-A26E-A7773BB23E9E}"/>
              </a:ext>
            </a:extLst>
          </p:cNvPr>
          <p:cNvSpPr/>
          <p:nvPr/>
        </p:nvSpPr>
        <p:spPr>
          <a:xfrm>
            <a:off x="6898478" y="6074994"/>
            <a:ext cx="130241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3D3CAE-A806-4BEB-8CCA-EA20A1DECB2A}"/>
              </a:ext>
            </a:extLst>
          </p:cNvPr>
          <p:cNvSpPr/>
          <p:nvPr/>
        </p:nvSpPr>
        <p:spPr>
          <a:xfrm>
            <a:off x="5557835" y="1038835"/>
            <a:ext cx="1340643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CA73B4-08D4-41C5-BA84-30A48AE272A1}"/>
              </a:ext>
            </a:extLst>
          </p:cNvPr>
          <p:cNvSpPr/>
          <p:nvPr/>
        </p:nvSpPr>
        <p:spPr>
          <a:xfrm>
            <a:off x="6900856" y="1038834"/>
            <a:ext cx="1300035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5444C8-78D3-4F0A-9776-8124A4C0CF73}"/>
              </a:ext>
            </a:extLst>
          </p:cNvPr>
          <p:cNvSpPr/>
          <p:nvPr/>
        </p:nvSpPr>
        <p:spPr>
          <a:xfrm>
            <a:off x="9561511" y="1067409"/>
            <a:ext cx="1340643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87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man on a call shocked">
            <a:extLst>
              <a:ext uri="{FF2B5EF4-FFF2-40B4-BE49-F238E27FC236}">
                <a16:creationId xmlns:a16="http://schemas.microsoft.com/office/drawing/2014/main" id="{C05C6892-0D08-4CF4-A04C-8479F9BE3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98" y="1828800"/>
            <a:ext cx="2185428" cy="6858000"/>
          </a:xfrm>
          <a:prstGeom prst="rect">
            <a:avLst/>
          </a:prstGeom>
        </p:spPr>
      </p:pic>
      <p:pic>
        <p:nvPicPr>
          <p:cNvPr id="10" name="Picture 9" descr="Male student raised hands">
            <a:extLst>
              <a:ext uri="{FF2B5EF4-FFF2-40B4-BE49-F238E27FC236}">
                <a16:creationId xmlns:a16="http://schemas.microsoft.com/office/drawing/2014/main" id="{3A40F481-BE52-42C2-9285-2FBDE0978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10" y="2052600"/>
            <a:ext cx="2670772" cy="6858000"/>
          </a:xfrm>
          <a:prstGeom prst="rect">
            <a:avLst/>
          </a:prstGeom>
        </p:spPr>
      </p:pic>
      <p:pic>
        <p:nvPicPr>
          <p:cNvPr id="12" name="Picture 11" descr="Old woman thumbs down">
            <a:extLst>
              <a:ext uri="{FF2B5EF4-FFF2-40B4-BE49-F238E27FC236}">
                <a16:creationId xmlns:a16="http://schemas.microsoft.com/office/drawing/2014/main" id="{3619CEE3-5477-4D5F-A4C3-D6A89E9349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68" y="2052600"/>
            <a:ext cx="2789032" cy="6858000"/>
          </a:xfrm>
          <a:prstGeom prst="rect">
            <a:avLst/>
          </a:prstGeom>
        </p:spPr>
      </p:pic>
      <p:pic>
        <p:nvPicPr>
          <p:cNvPr id="14" name="Picture 13" descr="Businessman hand on face">
            <a:extLst>
              <a:ext uri="{FF2B5EF4-FFF2-40B4-BE49-F238E27FC236}">
                <a16:creationId xmlns:a16="http://schemas.microsoft.com/office/drawing/2014/main" id="{B1F4E65F-CE67-4701-ABC3-55BC7D5FF2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4" y="1828800"/>
            <a:ext cx="2287464" cy="6858000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EED71561-82A0-43B6-937F-47F434DFDCFA}"/>
              </a:ext>
            </a:extLst>
          </p:cNvPr>
          <p:cNvSpPr/>
          <p:nvPr/>
        </p:nvSpPr>
        <p:spPr>
          <a:xfrm>
            <a:off x="6131443" y="133521"/>
            <a:ext cx="2923037" cy="1843771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My laptop won’t turn on, and when I called your operator said the ticket system was down!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9E256EE-E101-4BC1-8F86-98B5D64D5EEC}"/>
              </a:ext>
            </a:extLst>
          </p:cNvPr>
          <p:cNvSpPr/>
          <p:nvPr/>
        </p:nvSpPr>
        <p:spPr>
          <a:xfrm>
            <a:off x="9382857" y="133521"/>
            <a:ext cx="2516554" cy="16948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I needed help with my electric hob but the website wouldn’t load!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7799647-3F28-41A3-87B8-203C453B818D}"/>
              </a:ext>
            </a:extLst>
          </p:cNvPr>
          <p:cNvSpPr/>
          <p:nvPr/>
        </p:nvSpPr>
        <p:spPr>
          <a:xfrm>
            <a:off x="273538" y="164124"/>
            <a:ext cx="2516554" cy="1516184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The person who showed up couldn’t fix my printer!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1D892FAD-72EF-40FC-9502-F20991DC283B}"/>
              </a:ext>
            </a:extLst>
          </p:cNvPr>
          <p:cNvSpPr/>
          <p:nvPr/>
        </p:nvSpPr>
        <p:spPr>
          <a:xfrm>
            <a:off x="3248835" y="164124"/>
            <a:ext cx="2516554" cy="1383322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I stayed in all day and no one showed up!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5CB3269-C04C-4150-8FD7-8CE58ABBA8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365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2"/>
    </mc:Choice>
    <mc:Fallback>
      <p:transition spd="slow" advTm="9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D460C-6C2A-49D8-9DE1-671436CF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1"/>
            <a:ext cx="11563350" cy="911836"/>
          </a:xfrm>
        </p:spPr>
        <p:txBody>
          <a:bodyPr/>
          <a:lstStyle/>
          <a:p>
            <a:r>
              <a:rPr lang="en-GB" dirty="0"/>
              <a:t>Overall Architecture Style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BFDBF86-9A2C-45CA-BA35-5BC4C9DC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38836"/>
            <a:ext cx="12192000" cy="5692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0EEDE-489C-473F-8035-C5E780B60017}"/>
              </a:ext>
            </a:extLst>
          </p:cNvPr>
          <p:cNvSpPr/>
          <p:nvPr/>
        </p:nvSpPr>
        <p:spPr>
          <a:xfrm>
            <a:off x="50799" y="637913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F421A-0BDD-4A40-AF6A-77B4B2DD9A1A}"/>
              </a:ext>
            </a:extLst>
          </p:cNvPr>
          <p:cNvSpPr/>
          <p:nvPr/>
        </p:nvSpPr>
        <p:spPr>
          <a:xfrm>
            <a:off x="50799" y="547108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3D313-B365-4159-908B-6FBA5834AE66}"/>
              </a:ext>
            </a:extLst>
          </p:cNvPr>
          <p:cNvSpPr/>
          <p:nvPr/>
        </p:nvSpPr>
        <p:spPr>
          <a:xfrm>
            <a:off x="50799" y="6074892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1D801-C89D-4C58-B1A4-FC582379C135}"/>
              </a:ext>
            </a:extLst>
          </p:cNvPr>
          <p:cNvSpPr/>
          <p:nvPr/>
        </p:nvSpPr>
        <p:spPr>
          <a:xfrm>
            <a:off x="50797" y="362984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056F6-DC9B-4EF3-BA33-70347E42DA63}"/>
              </a:ext>
            </a:extLst>
          </p:cNvPr>
          <p:cNvSpPr/>
          <p:nvPr/>
        </p:nvSpPr>
        <p:spPr>
          <a:xfrm>
            <a:off x="50797" y="4245369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ABB91-A7B3-4084-A2C7-773C05484A68}"/>
              </a:ext>
            </a:extLst>
          </p:cNvPr>
          <p:cNvSpPr/>
          <p:nvPr/>
        </p:nvSpPr>
        <p:spPr>
          <a:xfrm>
            <a:off x="50797" y="1776483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733F1D-35F9-4AE1-8824-7034685B0AA4}"/>
              </a:ext>
            </a:extLst>
          </p:cNvPr>
          <p:cNvSpPr/>
          <p:nvPr/>
        </p:nvSpPr>
        <p:spPr>
          <a:xfrm>
            <a:off x="5557838" y="1783625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B4C0E1-B009-45CA-8B0C-D1F96A778536}"/>
              </a:ext>
            </a:extLst>
          </p:cNvPr>
          <p:cNvSpPr/>
          <p:nvPr/>
        </p:nvSpPr>
        <p:spPr>
          <a:xfrm>
            <a:off x="5557837" y="362984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2560A-3CA8-49DB-A35F-D851C6D62EFD}"/>
              </a:ext>
            </a:extLst>
          </p:cNvPr>
          <p:cNvSpPr/>
          <p:nvPr/>
        </p:nvSpPr>
        <p:spPr>
          <a:xfrm>
            <a:off x="5557836" y="4245369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A45C8-C875-43C9-B5A1-E2DA86AB4FA7}"/>
              </a:ext>
            </a:extLst>
          </p:cNvPr>
          <p:cNvSpPr/>
          <p:nvPr/>
        </p:nvSpPr>
        <p:spPr>
          <a:xfrm>
            <a:off x="5557835" y="5463942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BA27C-E38F-453A-8CB6-B9A644F82A2B}"/>
              </a:ext>
            </a:extLst>
          </p:cNvPr>
          <p:cNvSpPr/>
          <p:nvPr/>
        </p:nvSpPr>
        <p:spPr>
          <a:xfrm>
            <a:off x="5557835" y="6074891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A3B49-8B46-4FFE-8B37-F7DA1854B532}"/>
              </a:ext>
            </a:extLst>
          </p:cNvPr>
          <p:cNvSpPr/>
          <p:nvPr/>
        </p:nvSpPr>
        <p:spPr>
          <a:xfrm>
            <a:off x="10902155" y="3629843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39DEB-25E2-44A5-ABA8-0BD00B31B574}"/>
              </a:ext>
            </a:extLst>
          </p:cNvPr>
          <p:cNvSpPr/>
          <p:nvPr/>
        </p:nvSpPr>
        <p:spPr>
          <a:xfrm>
            <a:off x="9561511" y="4245368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B4183-E4EE-4FBE-BC0B-99493C75552E}"/>
              </a:ext>
            </a:extLst>
          </p:cNvPr>
          <p:cNvSpPr/>
          <p:nvPr/>
        </p:nvSpPr>
        <p:spPr>
          <a:xfrm>
            <a:off x="9561511" y="548818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80B4D-8B7D-4C78-BC22-40F26F657BD0}"/>
              </a:ext>
            </a:extLst>
          </p:cNvPr>
          <p:cNvSpPr/>
          <p:nvPr/>
        </p:nvSpPr>
        <p:spPr>
          <a:xfrm>
            <a:off x="10902154" y="5488184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BE2DAB-7ED4-466A-8CB6-7ADB0ECDEED4}"/>
              </a:ext>
            </a:extLst>
          </p:cNvPr>
          <p:cNvSpPr/>
          <p:nvPr/>
        </p:nvSpPr>
        <p:spPr>
          <a:xfrm>
            <a:off x="8200891" y="637042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08B42-53BE-4A82-B21F-01EF5679B7BC}"/>
              </a:ext>
            </a:extLst>
          </p:cNvPr>
          <p:cNvSpPr/>
          <p:nvPr/>
        </p:nvSpPr>
        <p:spPr>
          <a:xfrm>
            <a:off x="9541534" y="637042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D5156A-DC05-43D4-9BA1-B456959A5125}"/>
              </a:ext>
            </a:extLst>
          </p:cNvPr>
          <p:cNvSpPr/>
          <p:nvPr/>
        </p:nvSpPr>
        <p:spPr>
          <a:xfrm>
            <a:off x="6898478" y="1790020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C05FF-C39C-4E44-9DBB-447FC4DDB7E9}"/>
              </a:ext>
            </a:extLst>
          </p:cNvPr>
          <p:cNvSpPr/>
          <p:nvPr/>
        </p:nvSpPr>
        <p:spPr>
          <a:xfrm>
            <a:off x="9541533" y="3629843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BF0284-FD4E-4C4D-993F-95C40DC87352}"/>
              </a:ext>
            </a:extLst>
          </p:cNvPr>
          <p:cNvSpPr/>
          <p:nvPr/>
        </p:nvSpPr>
        <p:spPr>
          <a:xfrm>
            <a:off x="6898478" y="4240794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0D117C-BD39-4B63-A26E-A7773BB23E9E}"/>
              </a:ext>
            </a:extLst>
          </p:cNvPr>
          <p:cNvSpPr/>
          <p:nvPr/>
        </p:nvSpPr>
        <p:spPr>
          <a:xfrm>
            <a:off x="6898478" y="6074994"/>
            <a:ext cx="130241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994CD-9824-4822-B959-5F8898099844}"/>
              </a:ext>
            </a:extLst>
          </p:cNvPr>
          <p:cNvSpPr/>
          <p:nvPr/>
        </p:nvSpPr>
        <p:spPr>
          <a:xfrm>
            <a:off x="5557835" y="1038835"/>
            <a:ext cx="1340643" cy="563583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AD4542-CC65-4168-BE2C-6BB94500E5D6}"/>
              </a:ext>
            </a:extLst>
          </p:cNvPr>
          <p:cNvSpPr/>
          <p:nvPr/>
        </p:nvSpPr>
        <p:spPr>
          <a:xfrm>
            <a:off x="6900856" y="1038834"/>
            <a:ext cx="1300035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101745-F3F1-478D-BCAA-88CEED3F5CDD}"/>
              </a:ext>
            </a:extLst>
          </p:cNvPr>
          <p:cNvSpPr/>
          <p:nvPr/>
        </p:nvSpPr>
        <p:spPr>
          <a:xfrm>
            <a:off x="9561511" y="1067409"/>
            <a:ext cx="1340643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043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D460C-6C2A-49D8-9DE1-671436CF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1"/>
            <a:ext cx="11563350" cy="911836"/>
          </a:xfrm>
        </p:spPr>
        <p:txBody>
          <a:bodyPr/>
          <a:lstStyle/>
          <a:p>
            <a:r>
              <a:rPr lang="en-GB" dirty="0"/>
              <a:t>Overall Architecture Style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BFDBF86-9A2C-45CA-BA35-5BC4C9DC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38836"/>
            <a:ext cx="12192000" cy="5692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0EEDE-489C-473F-8035-C5E780B60017}"/>
              </a:ext>
            </a:extLst>
          </p:cNvPr>
          <p:cNvSpPr/>
          <p:nvPr/>
        </p:nvSpPr>
        <p:spPr>
          <a:xfrm>
            <a:off x="50799" y="637913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F421A-0BDD-4A40-AF6A-77B4B2DD9A1A}"/>
              </a:ext>
            </a:extLst>
          </p:cNvPr>
          <p:cNvSpPr/>
          <p:nvPr/>
        </p:nvSpPr>
        <p:spPr>
          <a:xfrm>
            <a:off x="50799" y="547108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3D313-B365-4159-908B-6FBA5834AE66}"/>
              </a:ext>
            </a:extLst>
          </p:cNvPr>
          <p:cNvSpPr/>
          <p:nvPr/>
        </p:nvSpPr>
        <p:spPr>
          <a:xfrm>
            <a:off x="50799" y="6074892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1D801-C89D-4C58-B1A4-FC582379C135}"/>
              </a:ext>
            </a:extLst>
          </p:cNvPr>
          <p:cNvSpPr/>
          <p:nvPr/>
        </p:nvSpPr>
        <p:spPr>
          <a:xfrm>
            <a:off x="50797" y="362984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056F6-DC9B-4EF3-BA33-70347E42DA63}"/>
              </a:ext>
            </a:extLst>
          </p:cNvPr>
          <p:cNvSpPr/>
          <p:nvPr/>
        </p:nvSpPr>
        <p:spPr>
          <a:xfrm>
            <a:off x="50797" y="4245369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ABB91-A7B3-4084-A2C7-773C05484A68}"/>
              </a:ext>
            </a:extLst>
          </p:cNvPr>
          <p:cNvSpPr/>
          <p:nvPr/>
        </p:nvSpPr>
        <p:spPr>
          <a:xfrm>
            <a:off x="50797" y="1776483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733F1D-35F9-4AE1-8824-7034685B0AA4}"/>
              </a:ext>
            </a:extLst>
          </p:cNvPr>
          <p:cNvSpPr/>
          <p:nvPr/>
        </p:nvSpPr>
        <p:spPr>
          <a:xfrm>
            <a:off x="5557838" y="1783625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B4C0E1-B009-45CA-8B0C-D1F96A778536}"/>
              </a:ext>
            </a:extLst>
          </p:cNvPr>
          <p:cNvSpPr/>
          <p:nvPr/>
        </p:nvSpPr>
        <p:spPr>
          <a:xfrm>
            <a:off x="5557837" y="362984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2560A-3CA8-49DB-A35F-D851C6D62EFD}"/>
              </a:ext>
            </a:extLst>
          </p:cNvPr>
          <p:cNvSpPr/>
          <p:nvPr/>
        </p:nvSpPr>
        <p:spPr>
          <a:xfrm>
            <a:off x="5557836" y="4245369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A45C8-C875-43C9-B5A1-E2DA86AB4FA7}"/>
              </a:ext>
            </a:extLst>
          </p:cNvPr>
          <p:cNvSpPr/>
          <p:nvPr/>
        </p:nvSpPr>
        <p:spPr>
          <a:xfrm>
            <a:off x="5557835" y="5463942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BA27C-E38F-453A-8CB6-B9A644F82A2B}"/>
              </a:ext>
            </a:extLst>
          </p:cNvPr>
          <p:cNvSpPr/>
          <p:nvPr/>
        </p:nvSpPr>
        <p:spPr>
          <a:xfrm>
            <a:off x="5557835" y="6074891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A3B49-8B46-4FFE-8B37-F7DA1854B532}"/>
              </a:ext>
            </a:extLst>
          </p:cNvPr>
          <p:cNvSpPr/>
          <p:nvPr/>
        </p:nvSpPr>
        <p:spPr>
          <a:xfrm>
            <a:off x="10902155" y="3629843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39DEB-25E2-44A5-ABA8-0BD00B31B574}"/>
              </a:ext>
            </a:extLst>
          </p:cNvPr>
          <p:cNvSpPr/>
          <p:nvPr/>
        </p:nvSpPr>
        <p:spPr>
          <a:xfrm>
            <a:off x="9561511" y="4245368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B4183-E4EE-4FBE-BC0B-99493C75552E}"/>
              </a:ext>
            </a:extLst>
          </p:cNvPr>
          <p:cNvSpPr/>
          <p:nvPr/>
        </p:nvSpPr>
        <p:spPr>
          <a:xfrm>
            <a:off x="9561511" y="548818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80B4D-8B7D-4C78-BC22-40F26F657BD0}"/>
              </a:ext>
            </a:extLst>
          </p:cNvPr>
          <p:cNvSpPr/>
          <p:nvPr/>
        </p:nvSpPr>
        <p:spPr>
          <a:xfrm>
            <a:off x="10902154" y="5488184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BE2DAB-7ED4-466A-8CB6-7ADB0ECDEED4}"/>
              </a:ext>
            </a:extLst>
          </p:cNvPr>
          <p:cNvSpPr/>
          <p:nvPr/>
        </p:nvSpPr>
        <p:spPr>
          <a:xfrm>
            <a:off x="8200891" y="637042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08B42-53BE-4A82-B21F-01EF5679B7BC}"/>
              </a:ext>
            </a:extLst>
          </p:cNvPr>
          <p:cNvSpPr/>
          <p:nvPr/>
        </p:nvSpPr>
        <p:spPr>
          <a:xfrm>
            <a:off x="9541534" y="637042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D5156A-DC05-43D4-9BA1-B456959A5125}"/>
              </a:ext>
            </a:extLst>
          </p:cNvPr>
          <p:cNvSpPr/>
          <p:nvPr/>
        </p:nvSpPr>
        <p:spPr>
          <a:xfrm>
            <a:off x="6898478" y="1790020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C05FF-C39C-4E44-9DBB-447FC4DDB7E9}"/>
              </a:ext>
            </a:extLst>
          </p:cNvPr>
          <p:cNvSpPr/>
          <p:nvPr/>
        </p:nvSpPr>
        <p:spPr>
          <a:xfrm>
            <a:off x="9541533" y="3629843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BF0284-FD4E-4C4D-993F-95C40DC87352}"/>
              </a:ext>
            </a:extLst>
          </p:cNvPr>
          <p:cNvSpPr/>
          <p:nvPr/>
        </p:nvSpPr>
        <p:spPr>
          <a:xfrm>
            <a:off x="6898478" y="4240794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0D117C-BD39-4B63-A26E-A7773BB23E9E}"/>
              </a:ext>
            </a:extLst>
          </p:cNvPr>
          <p:cNvSpPr/>
          <p:nvPr/>
        </p:nvSpPr>
        <p:spPr>
          <a:xfrm>
            <a:off x="6898478" y="6074994"/>
            <a:ext cx="130241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994CD-9824-4822-B959-5F8898099844}"/>
              </a:ext>
            </a:extLst>
          </p:cNvPr>
          <p:cNvSpPr/>
          <p:nvPr/>
        </p:nvSpPr>
        <p:spPr>
          <a:xfrm>
            <a:off x="5557835" y="1038835"/>
            <a:ext cx="1340643" cy="563583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253516-2A61-4BB6-A90E-0B6B941A3D74}"/>
              </a:ext>
            </a:extLst>
          </p:cNvPr>
          <p:cNvSpPr/>
          <p:nvPr/>
        </p:nvSpPr>
        <p:spPr>
          <a:xfrm>
            <a:off x="6900856" y="1038834"/>
            <a:ext cx="1300035" cy="563583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DC14B-F1B3-4B87-97E4-9B71623B7BE8}"/>
              </a:ext>
            </a:extLst>
          </p:cNvPr>
          <p:cNvSpPr/>
          <p:nvPr/>
        </p:nvSpPr>
        <p:spPr>
          <a:xfrm>
            <a:off x="6901525" y="3626829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824391-3CBC-423D-A854-AD9F20E0A941}"/>
              </a:ext>
            </a:extLst>
          </p:cNvPr>
          <p:cNvSpPr/>
          <p:nvPr/>
        </p:nvSpPr>
        <p:spPr>
          <a:xfrm>
            <a:off x="6898478" y="6370424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395B0E-DBF2-44C0-BB1B-D69C1DDA5FFB}"/>
              </a:ext>
            </a:extLst>
          </p:cNvPr>
          <p:cNvSpPr/>
          <p:nvPr/>
        </p:nvSpPr>
        <p:spPr>
          <a:xfrm>
            <a:off x="6898478" y="5456351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9711BD-1444-45F7-AC60-E9833F0D9343}"/>
              </a:ext>
            </a:extLst>
          </p:cNvPr>
          <p:cNvSpPr/>
          <p:nvPr/>
        </p:nvSpPr>
        <p:spPr>
          <a:xfrm>
            <a:off x="9561511" y="1067409"/>
            <a:ext cx="1340643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932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30" grpId="0" animBg="1"/>
      <p:bldP spid="32" grpId="0" animBg="1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D460C-6C2A-49D8-9DE1-671436CF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1"/>
            <a:ext cx="11563350" cy="911836"/>
          </a:xfrm>
        </p:spPr>
        <p:txBody>
          <a:bodyPr/>
          <a:lstStyle/>
          <a:p>
            <a:r>
              <a:rPr lang="en-GB" dirty="0"/>
              <a:t>Overall Architecture Style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BFDBF86-9A2C-45CA-BA35-5BC4C9DC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38836"/>
            <a:ext cx="12192000" cy="5692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0EEDE-489C-473F-8035-C5E780B60017}"/>
              </a:ext>
            </a:extLst>
          </p:cNvPr>
          <p:cNvSpPr/>
          <p:nvPr/>
        </p:nvSpPr>
        <p:spPr>
          <a:xfrm>
            <a:off x="50799" y="637913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F421A-0BDD-4A40-AF6A-77B4B2DD9A1A}"/>
              </a:ext>
            </a:extLst>
          </p:cNvPr>
          <p:cNvSpPr/>
          <p:nvPr/>
        </p:nvSpPr>
        <p:spPr>
          <a:xfrm>
            <a:off x="50799" y="547108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3D313-B365-4159-908B-6FBA5834AE66}"/>
              </a:ext>
            </a:extLst>
          </p:cNvPr>
          <p:cNvSpPr/>
          <p:nvPr/>
        </p:nvSpPr>
        <p:spPr>
          <a:xfrm>
            <a:off x="50799" y="6074892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1D801-C89D-4C58-B1A4-FC582379C135}"/>
              </a:ext>
            </a:extLst>
          </p:cNvPr>
          <p:cNvSpPr/>
          <p:nvPr/>
        </p:nvSpPr>
        <p:spPr>
          <a:xfrm>
            <a:off x="50797" y="362984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056F6-DC9B-4EF3-BA33-70347E42DA63}"/>
              </a:ext>
            </a:extLst>
          </p:cNvPr>
          <p:cNvSpPr/>
          <p:nvPr/>
        </p:nvSpPr>
        <p:spPr>
          <a:xfrm>
            <a:off x="50797" y="4245369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ABB91-A7B3-4084-A2C7-773C05484A68}"/>
              </a:ext>
            </a:extLst>
          </p:cNvPr>
          <p:cNvSpPr/>
          <p:nvPr/>
        </p:nvSpPr>
        <p:spPr>
          <a:xfrm>
            <a:off x="50797" y="1776483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733F1D-35F9-4AE1-8824-7034685B0AA4}"/>
              </a:ext>
            </a:extLst>
          </p:cNvPr>
          <p:cNvSpPr/>
          <p:nvPr/>
        </p:nvSpPr>
        <p:spPr>
          <a:xfrm>
            <a:off x="5557838" y="1783625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B4C0E1-B009-45CA-8B0C-D1F96A778536}"/>
              </a:ext>
            </a:extLst>
          </p:cNvPr>
          <p:cNvSpPr/>
          <p:nvPr/>
        </p:nvSpPr>
        <p:spPr>
          <a:xfrm>
            <a:off x="5557837" y="362984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2560A-3CA8-49DB-A35F-D851C6D62EFD}"/>
              </a:ext>
            </a:extLst>
          </p:cNvPr>
          <p:cNvSpPr/>
          <p:nvPr/>
        </p:nvSpPr>
        <p:spPr>
          <a:xfrm>
            <a:off x="5557836" y="4245369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A45C8-C875-43C9-B5A1-E2DA86AB4FA7}"/>
              </a:ext>
            </a:extLst>
          </p:cNvPr>
          <p:cNvSpPr/>
          <p:nvPr/>
        </p:nvSpPr>
        <p:spPr>
          <a:xfrm>
            <a:off x="5557835" y="5463942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BA27C-E38F-453A-8CB6-B9A644F82A2B}"/>
              </a:ext>
            </a:extLst>
          </p:cNvPr>
          <p:cNvSpPr/>
          <p:nvPr/>
        </p:nvSpPr>
        <p:spPr>
          <a:xfrm>
            <a:off x="5557835" y="6074891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A3B49-8B46-4FFE-8B37-F7DA1854B532}"/>
              </a:ext>
            </a:extLst>
          </p:cNvPr>
          <p:cNvSpPr/>
          <p:nvPr/>
        </p:nvSpPr>
        <p:spPr>
          <a:xfrm>
            <a:off x="10902155" y="3629843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39DEB-25E2-44A5-ABA8-0BD00B31B574}"/>
              </a:ext>
            </a:extLst>
          </p:cNvPr>
          <p:cNvSpPr/>
          <p:nvPr/>
        </p:nvSpPr>
        <p:spPr>
          <a:xfrm>
            <a:off x="9561511" y="4245368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B4183-E4EE-4FBE-BC0B-99493C75552E}"/>
              </a:ext>
            </a:extLst>
          </p:cNvPr>
          <p:cNvSpPr/>
          <p:nvPr/>
        </p:nvSpPr>
        <p:spPr>
          <a:xfrm>
            <a:off x="9561511" y="548818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80B4D-8B7D-4C78-BC22-40F26F657BD0}"/>
              </a:ext>
            </a:extLst>
          </p:cNvPr>
          <p:cNvSpPr/>
          <p:nvPr/>
        </p:nvSpPr>
        <p:spPr>
          <a:xfrm>
            <a:off x="10902154" y="5488184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BE2DAB-7ED4-466A-8CB6-7ADB0ECDEED4}"/>
              </a:ext>
            </a:extLst>
          </p:cNvPr>
          <p:cNvSpPr/>
          <p:nvPr/>
        </p:nvSpPr>
        <p:spPr>
          <a:xfrm>
            <a:off x="8200891" y="637042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08B42-53BE-4A82-B21F-01EF5679B7BC}"/>
              </a:ext>
            </a:extLst>
          </p:cNvPr>
          <p:cNvSpPr/>
          <p:nvPr/>
        </p:nvSpPr>
        <p:spPr>
          <a:xfrm>
            <a:off x="9541534" y="637042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D5156A-DC05-43D4-9BA1-B456959A5125}"/>
              </a:ext>
            </a:extLst>
          </p:cNvPr>
          <p:cNvSpPr/>
          <p:nvPr/>
        </p:nvSpPr>
        <p:spPr>
          <a:xfrm>
            <a:off x="6898478" y="1790020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C05FF-C39C-4E44-9DBB-447FC4DDB7E9}"/>
              </a:ext>
            </a:extLst>
          </p:cNvPr>
          <p:cNvSpPr/>
          <p:nvPr/>
        </p:nvSpPr>
        <p:spPr>
          <a:xfrm>
            <a:off x="9541533" y="3629843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BF0284-FD4E-4C4D-993F-95C40DC87352}"/>
              </a:ext>
            </a:extLst>
          </p:cNvPr>
          <p:cNvSpPr/>
          <p:nvPr/>
        </p:nvSpPr>
        <p:spPr>
          <a:xfrm>
            <a:off x="6898478" y="4240794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0D117C-BD39-4B63-A26E-A7773BB23E9E}"/>
              </a:ext>
            </a:extLst>
          </p:cNvPr>
          <p:cNvSpPr/>
          <p:nvPr/>
        </p:nvSpPr>
        <p:spPr>
          <a:xfrm>
            <a:off x="6898478" y="6074994"/>
            <a:ext cx="130241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994CD-9824-4822-B959-5F8898099844}"/>
              </a:ext>
            </a:extLst>
          </p:cNvPr>
          <p:cNvSpPr/>
          <p:nvPr/>
        </p:nvSpPr>
        <p:spPr>
          <a:xfrm>
            <a:off x="5557835" y="1038835"/>
            <a:ext cx="1340643" cy="563583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253516-2A61-4BB6-A90E-0B6B941A3D74}"/>
              </a:ext>
            </a:extLst>
          </p:cNvPr>
          <p:cNvSpPr/>
          <p:nvPr/>
        </p:nvSpPr>
        <p:spPr>
          <a:xfrm>
            <a:off x="6900856" y="1038834"/>
            <a:ext cx="1300035" cy="563583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BD8472-8A5E-40A1-957B-B7477A8058FB}"/>
              </a:ext>
            </a:extLst>
          </p:cNvPr>
          <p:cNvSpPr/>
          <p:nvPr/>
        </p:nvSpPr>
        <p:spPr>
          <a:xfrm>
            <a:off x="9561511" y="1067409"/>
            <a:ext cx="1340643" cy="560725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DC14B-F1B3-4B87-97E4-9B71623B7BE8}"/>
              </a:ext>
            </a:extLst>
          </p:cNvPr>
          <p:cNvSpPr/>
          <p:nvPr/>
        </p:nvSpPr>
        <p:spPr>
          <a:xfrm>
            <a:off x="6901525" y="3626829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824391-3CBC-423D-A854-AD9F20E0A941}"/>
              </a:ext>
            </a:extLst>
          </p:cNvPr>
          <p:cNvSpPr/>
          <p:nvPr/>
        </p:nvSpPr>
        <p:spPr>
          <a:xfrm>
            <a:off x="6898478" y="6370424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395B0E-DBF2-44C0-BB1B-D69C1DDA5FFB}"/>
              </a:ext>
            </a:extLst>
          </p:cNvPr>
          <p:cNvSpPr/>
          <p:nvPr/>
        </p:nvSpPr>
        <p:spPr>
          <a:xfrm>
            <a:off x="6898478" y="5456351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6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3" grpId="0" animBg="1"/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FB05E5-1A57-402C-9FD4-11C683F6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74300" cy="3605212"/>
          </a:xfrm>
        </p:spPr>
        <p:txBody>
          <a:bodyPr/>
          <a:lstStyle/>
          <a:p>
            <a:r>
              <a:rPr lang="en-GB" dirty="0"/>
              <a:t>Decision: We will use a service-based back-end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E6061-C723-43AC-8701-B85DCF424505}"/>
              </a:ext>
            </a:extLst>
          </p:cNvPr>
          <p:cNvSpPr txBox="1">
            <a:spLocks/>
          </p:cNvSpPr>
          <p:nvPr/>
        </p:nvSpPr>
        <p:spPr>
          <a:xfrm>
            <a:off x="844550" y="4322044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accent4"/>
                </a:solidFill>
              </a:rPr>
              <a:t>The trade-offs can all be mitigated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356D9D-138B-40AD-A513-9095FE76B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7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7"/>
    </mc:Choice>
    <mc:Fallback>
      <p:transition spd="slow" advTm="4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2BEA21-4F53-40C9-9A2B-12F5F4C8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Availability &amp; Scalability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2CDF3-BED6-4DFB-96FA-72DE79B27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other characteristics.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44B51F-2A9F-4C13-9D16-22D10E264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2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4"/>
    </mc:Choice>
    <mc:Fallback>
      <p:transition spd="slow" advTm="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94E4E6-CD28-432E-8412-9E509B0D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03" y="24658"/>
            <a:ext cx="6784257" cy="678425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977ED5-7F29-4C8D-A559-E24EFFBD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632974"/>
          </a:xfrm>
        </p:spPr>
        <p:txBody>
          <a:bodyPr>
            <a:normAutofit fontScale="90000"/>
          </a:bodyPr>
          <a:lstStyle/>
          <a:p>
            <a:r>
              <a:rPr lang="en-GB" dirty="0"/>
              <a:t>Key </a:t>
            </a:r>
            <a:br>
              <a:rPr lang="en-GB" dirty="0"/>
            </a:br>
            <a:r>
              <a:rPr lang="en-GB" dirty="0"/>
              <a:t>Architecture </a:t>
            </a:r>
            <a:br>
              <a:rPr lang="en-GB" dirty="0"/>
            </a:br>
            <a:r>
              <a:rPr lang="en-GB" dirty="0"/>
              <a:t>Characteristics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875D77-390F-4752-93D1-B5BF16496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9"/>
    </mc:Choice>
    <mc:Fallback>
      <p:transition spd="slow" advTm="7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able&#10;&#10;Description automatically generated">
            <a:extLst>
              <a:ext uri="{FF2B5EF4-FFF2-40B4-BE49-F238E27FC236}">
                <a16:creationId xmlns:a16="http://schemas.microsoft.com/office/drawing/2014/main" id="{30D63F5F-2500-465D-A591-75E962BBC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49" y="884753"/>
            <a:ext cx="4507901" cy="584624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8BE43B-AB48-4E2A-99DB-57DDE048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977405"/>
          </a:xfrm>
        </p:spPr>
        <p:txBody>
          <a:bodyPr/>
          <a:lstStyle/>
          <a:p>
            <a:pPr algn="ctr"/>
            <a:r>
              <a:rPr lang="en-GB" dirty="0"/>
              <a:t>Our current architecture is not distributed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8351D61-2B81-4F8F-B2EA-AD1E5D92B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2"/>
    </mc:Choice>
    <mc:Fallback>
      <p:transition spd="slow" advTm="5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D460C-6C2A-49D8-9DE1-671436CF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1"/>
            <a:ext cx="11563350" cy="911836"/>
          </a:xfrm>
        </p:spPr>
        <p:txBody>
          <a:bodyPr/>
          <a:lstStyle/>
          <a:p>
            <a:r>
              <a:rPr lang="en-GB" dirty="0"/>
              <a:t>Overall Architecture Style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BFDBF86-9A2C-45CA-BA35-5BC4C9DC7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38836"/>
            <a:ext cx="12192000" cy="5692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0EEDE-489C-473F-8035-C5E780B60017}"/>
              </a:ext>
            </a:extLst>
          </p:cNvPr>
          <p:cNvSpPr/>
          <p:nvPr/>
        </p:nvSpPr>
        <p:spPr>
          <a:xfrm>
            <a:off x="50799" y="637913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F421A-0BDD-4A40-AF6A-77B4B2DD9A1A}"/>
              </a:ext>
            </a:extLst>
          </p:cNvPr>
          <p:cNvSpPr/>
          <p:nvPr/>
        </p:nvSpPr>
        <p:spPr>
          <a:xfrm>
            <a:off x="50799" y="547108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3D313-B365-4159-908B-6FBA5834AE66}"/>
              </a:ext>
            </a:extLst>
          </p:cNvPr>
          <p:cNvSpPr/>
          <p:nvPr/>
        </p:nvSpPr>
        <p:spPr>
          <a:xfrm>
            <a:off x="50799" y="6074892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1D801-C89D-4C58-B1A4-FC582379C135}"/>
              </a:ext>
            </a:extLst>
          </p:cNvPr>
          <p:cNvSpPr/>
          <p:nvPr/>
        </p:nvSpPr>
        <p:spPr>
          <a:xfrm>
            <a:off x="50797" y="362984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056F6-DC9B-4EF3-BA33-70347E42DA63}"/>
              </a:ext>
            </a:extLst>
          </p:cNvPr>
          <p:cNvSpPr/>
          <p:nvPr/>
        </p:nvSpPr>
        <p:spPr>
          <a:xfrm>
            <a:off x="50797" y="4245369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ABB91-A7B3-4084-A2C7-773C05484A68}"/>
              </a:ext>
            </a:extLst>
          </p:cNvPr>
          <p:cNvSpPr/>
          <p:nvPr/>
        </p:nvSpPr>
        <p:spPr>
          <a:xfrm>
            <a:off x="50797" y="1776483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733F1D-35F9-4AE1-8824-7034685B0AA4}"/>
              </a:ext>
            </a:extLst>
          </p:cNvPr>
          <p:cNvSpPr/>
          <p:nvPr/>
        </p:nvSpPr>
        <p:spPr>
          <a:xfrm>
            <a:off x="5557838" y="1783625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B4C0E1-B009-45CA-8B0C-D1F96A778536}"/>
              </a:ext>
            </a:extLst>
          </p:cNvPr>
          <p:cNvSpPr/>
          <p:nvPr/>
        </p:nvSpPr>
        <p:spPr>
          <a:xfrm>
            <a:off x="5557837" y="362984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2560A-3CA8-49DB-A35F-D851C6D62EFD}"/>
              </a:ext>
            </a:extLst>
          </p:cNvPr>
          <p:cNvSpPr/>
          <p:nvPr/>
        </p:nvSpPr>
        <p:spPr>
          <a:xfrm>
            <a:off x="5557836" y="4245369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A45C8-C875-43C9-B5A1-E2DA86AB4FA7}"/>
              </a:ext>
            </a:extLst>
          </p:cNvPr>
          <p:cNvSpPr/>
          <p:nvPr/>
        </p:nvSpPr>
        <p:spPr>
          <a:xfrm>
            <a:off x="5557835" y="5463942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BA27C-E38F-453A-8CB6-B9A644F82A2B}"/>
              </a:ext>
            </a:extLst>
          </p:cNvPr>
          <p:cNvSpPr/>
          <p:nvPr/>
        </p:nvSpPr>
        <p:spPr>
          <a:xfrm>
            <a:off x="5557835" y="6074891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A3B49-8B46-4FFE-8B37-F7DA1854B532}"/>
              </a:ext>
            </a:extLst>
          </p:cNvPr>
          <p:cNvSpPr/>
          <p:nvPr/>
        </p:nvSpPr>
        <p:spPr>
          <a:xfrm>
            <a:off x="10902155" y="3629843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39DEB-25E2-44A5-ABA8-0BD00B31B574}"/>
              </a:ext>
            </a:extLst>
          </p:cNvPr>
          <p:cNvSpPr/>
          <p:nvPr/>
        </p:nvSpPr>
        <p:spPr>
          <a:xfrm>
            <a:off x="9561511" y="4245368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B4183-E4EE-4FBE-BC0B-99493C75552E}"/>
              </a:ext>
            </a:extLst>
          </p:cNvPr>
          <p:cNvSpPr/>
          <p:nvPr/>
        </p:nvSpPr>
        <p:spPr>
          <a:xfrm>
            <a:off x="9561511" y="548818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80B4D-8B7D-4C78-BC22-40F26F657BD0}"/>
              </a:ext>
            </a:extLst>
          </p:cNvPr>
          <p:cNvSpPr/>
          <p:nvPr/>
        </p:nvSpPr>
        <p:spPr>
          <a:xfrm>
            <a:off x="10902154" y="5488184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BE2DAB-7ED4-466A-8CB6-7ADB0ECDEED4}"/>
              </a:ext>
            </a:extLst>
          </p:cNvPr>
          <p:cNvSpPr/>
          <p:nvPr/>
        </p:nvSpPr>
        <p:spPr>
          <a:xfrm>
            <a:off x="8200891" y="637042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08B42-53BE-4A82-B21F-01EF5679B7BC}"/>
              </a:ext>
            </a:extLst>
          </p:cNvPr>
          <p:cNvSpPr/>
          <p:nvPr/>
        </p:nvSpPr>
        <p:spPr>
          <a:xfrm>
            <a:off x="9541534" y="637042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D5156A-DC05-43D4-9BA1-B456959A5125}"/>
              </a:ext>
            </a:extLst>
          </p:cNvPr>
          <p:cNvSpPr/>
          <p:nvPr/>
        </p:nvSpPr>
        <p:spPr>
          <a:xfrm>
            <a:off x="6898478" y="1790020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C05FF-C39C-4E44-9DBB-447FC4DDB7E9}"/>
              </a:ext>
            </a:extLst>
          </p:cNvPr>
          <p:cNvSpPr/>
          <p:nvPr/>
        </p:nvSpPr>
        <p:spPr>
          <a:xfrm>
            <a:off x="9541533" y="3629843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BF0284-FD4E-4C4D-993F-95C40DC87352}"/>
              </a:ext>
            </a:extLst>
          </p:cNvPr>
          <p:cNvSpPr/>
          <p:nvPr/>
        </p:nvSpPr>
        <p:spPr>
          <a:xfrm>
            <a:off x="6898478" y="4240794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0D117C-BD39-4B63-A26E-A7773BB23E9E}"/>
              </a:ext>
            </a:extLst>
          </p:cNvPr>
          <p:cNvSpPr/>
          <p:nvPr/>
        </p:nvSpPr>
        <p:spPr>
          <a:xfrm>
            <a:off x="6898478" y="6074994"/>
            <a:ext cx="130241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3D3CAE-A806-4BEB-8CCA-EA20A1DECB2A}"/>
              </a:ext>
            </a:extLst>
          </p:cNvPr>
          <p:cNvSpPr/>
          <p:nvPr/>
        </p:nvSpPr>
        <p:spPr>
          <a:xfrm>
            <a:off x="5557835" y="1038835"/>
            <a:ext cx="1340643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CA73B4-08D4-41C5-BA84-30A48AE272A1}"/>
              </a:ext>
            </a:extLst>
          </p:cNvPr>
          <p:cNvSpPr/>
          <p:nvPr/>
        </p:nvSpPr>
        <p:spPr>
          <a:xfrm>
            <a:off x="6900856" y="1038834"/>
            <a:ext cx="1300035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5444C8-78D3-4F0A-9776-8124A4C0CF73}"/>
              </a:ext>
            </a:extLst>
          </p:cNvPr>
          <p:cNvSpPr/>
          <p:nvPr/>
        </p:nvSpPr>
        <p:spPr>
          <a:xfrm>
            <a:off x="9561511" y="1067409"/>
            <a:ext cx="1340643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8803996A-A6D3-46DB-9F55-43639528A3C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53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6"/>
    </mc:Choice>
    <mc:Fallback>
      <p:transition spd="slow" advTm="1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D460C-6C2A-49D8-9DE1-671436CF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1"/>
            <a:ext cx="11563350" cy="911836"/>
          </a:xfrm>
        </p:spPr>
        <p:txBody>
          <a:bodyPr/>
          <a:lstStyle/>
          <a:p>
            <a:r>
              <a:rPr lang="en-GB" dirty="0"/>
              <a:t>Overall Architecture Style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BFDBF86-9A2C-45CA-BA35-5BC4C9DC7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38836"/>
            <a:ext cx="12192000" cy="5692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0EEDE-489C-473F-8035-C5E780B60017}"/>
              </a:ext>
            </a:extLst>
          </p:cNvPr>
          <p:cNvSpPr/>
          <p:nvPr/>
        </p:nvSpPr>
        <p:spPr>
          <a:xfrm>
            <a:off x="50799" y="637913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F421A-0BDD-4A40-AF6A-77B4B2DD9A1A}"/>
              </a:ext>
            </a:extLst>
          </p:cNvPr>
          <p:cNvSpPr/>
          <p:nvPr/>
        </p:nvSpPr>
        <p:spPr>
          <a:xfrm>
            <a:off x="50799" y="547108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3D313-B365-4159-908B-6FBA5834AE66}"/>
              </a:ext>
            </a:extLst>
          </p:cNvPr>
          <p:cNvSpPr/>
          <p:nvPr/>
        </p:nvSpPr>
        <p:spPr>
          <a:xfrm>
            <a:off x="50799" y="6074892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1D801-C89D-4C58-B1A4-FC582379C135}"/>
              </a:ext>
            </a:extLst>
          </p:cNvPr>
          <p:cNvSpPr/>
          <p:nvPr/>
        </p:nvSpPr>
        <p:spPr>
          <a:xfrm>
            <a:off x="50797" y="362984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056F6-DC9B-4EF3-BA33-70347E42DA63}"/>
              </a:ext>
            </a:extLst>
          </p:cNvPr>
          <p:cNvSpPr/>
          <p:nvPr/>
        </p:nvSpPr>
        <p:spPr>
          <a:xfrm>
            <a:off x="50797" y="4245369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ABB91-A7B3-4084-A2C7-773C05484A68}"/>
              </a:ext>
            </a:extLst>
          </p:cNvPr>
          <p:cNvSpPr/>
          <p:nvPr/>
        </p:nvSpPr>
        <p:spPr>
          <a:xfrm>
            <a:off x="50797" y="1776483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733F1D-35F9-4AE1-8824-7034685B0AA4}"/>
              </a:ext>
            </a:extLst>
          </p:cNvPr>
          <p:cNvSpPr/>
          <p:nvPr/>
        </p:nvSpPr>
        <p:spPr>
          <a:xfrm>
            <a:off x="5557838" y="1783625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B4C0E1-B009-45CA-8B0C-D1F96A778536}"/>
              </a:ext>
            </a:extLst>
          </p:cNvPr>
          <p:cNvSpPr/>
          <p:nvPr/>
        </p:nvSpPr>
        <p:spPr>
          <a:xfrm>
            <a:off x="5557837" y="362984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2560A-3CA8-49DB-A35F-D851C6D62EFD}"/>
              </a:ext>
            </a:extLst>
          </p:cNvPr>
          <p:cNvSpPr/>
          <p:nvPr/>
        </p:nvSpPr>
        <p:spPr>
          <a:xfrm>
            <a:off x="5557836" y="4245369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A45C8-C875-43C9-B5A1-E2DA86AB4FA7}"/>
              </a:ext>
            </a:extLst>
          </p:cNvPr>
          <p:cNvSpPr/>
          <p:nvPr/>
        </p:nvSpPr>
        <p:spPr>
          <a:xfrm>
            <a:off x="5557835" y="5463942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BA27C-E38F-453A-8CB6-B9A644F82A2B}"/>
              </a:ext>
            </a:extLst>
          </p:cNvPr>
          <p:cNvSpPr/>
          <p:nvPr/>
        </p:nvSpPr>
        <p:spPr>
          <a:xfrm>
            <a:off x="5557835" y="6074891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A3B49-8B46-4FFE-8B37-F7DA1854B532}"/>
              </a:ext>
            </a:extLst>
          </p:cNvPr>
          <p:cNvSpPr/>
          <p:nvPr/>
        </p:nvSpPr>
        <p:spPr>
          <a:xfrm>
            <a:off x="10902155" y="3629843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39DEB-25E2-44A5-ABA8-0BD00B31B574}"/>
              </a:ext>
            </a:extLst>
          </p:cNvPr>
          <p:cNvSpPr/>
          <p:nvPr/>
        </p:nvSpPr>
        <p:spPr>
          <a:xfrm>
            <a:off x="9561511" y="4245368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B4183-E4EE-4FBE-BC0B-99493C75552E}"/>
              </a:ext>
            </a:extLst>
          </p:cNvPr>
          <p:cNvSpPr/>
          <p:nvPr/>
        </p:nvSpPr>
        <p:spPr>
          <a:xfrm>
            <a:off x="9561511" y="548818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80B4D-8B7D-4C78-BC22-40F26F657BD0}"/>
              </a:ext>
            </a:extLst>
          </p:cNvPr>
          <p:cNvSpPr/>
          <p:nvPr/>
        </p:nvSpPr>
        <p:spPr>
          <a:xfrm>
            <a:off x="10902154" y="5488184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BE2DAB-7ED4-466A-8CB6-7ADB0ECDEED4}"/>
              </a:ext>
            </a:extLst>
          </p:cNvPr>
          <p:cNvSpPr/>
          <p:nvPr/>
        </p:nvSpPr>
        <p:spPr>
          <a:xfrm>
            <a:off x="8200891" y="637042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08B42-53BE-4A82-B21F-01EF5679B7BC}"/>
              </a:ext>
            </a:extLst>
          </p:cNvPr>
          <p:cNvSpPr/>
          <p:nvPr/>
        </p:nvSpPr>
        <p:spPr>
          <a:xfrm>
            <a:off x="9541534" y="637042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D5156A-DC05-43D4-9BA1-B456959A5125}"/>
              </a:ext>
            </a:extLst>
          </p:cNvPr>
          <p:cNvSpPr/>
          <p:nvPr/>
        </p:nvSpPr>
        <p:spPr>
          <a:xfrm>
            <a:off x="6898478" y="1790020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C05FF-C39C-4E44-9DBB-447FC4DDB7E9}"/>
              </a:ext>
            </a:extLst>
          </p:cNvPr>
          <p:cNvSpPr/>
          <p:nvPr/>
        </p:nvSpPr>
        <p:spPr>
          <a:xfrm>
            <a:off x="9541533" y="3629843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BF0284-FD4E-4C4D-993F-95C40DC87352}"/>
              </a:ext>
            </a:extLst>
          </p:cNvPr>
          <p:cNvSpPr/>
          <p:nvPr/>
        </p:nvSpPr>
        <p:spPr>
          <a:xfrm>
            <a:off x="6898478" y="4240794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0D117C-BD39-4B63-A26E-A7773BB23E9E}"/>
              </a:ext>
            </a:extLst>
          </p:cNvPr>
          <p:cNvSpPr/>
          <p:nvPr/>
        </p:nvSpPr>
        <p:spPr>
          <a:xfrm>
            <a:off x="6898478" y="6074994"/>
            <a:ext cx="130241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994CD-9824-4822-B959-5F8898099844}"/>
              </a:ext>
            </a:extLst>
          </p:cNvPr>
          <p:cNvSpPr/>
          <p:nvPr/>
        </p:nvSpPr>
        <p:spPr>
          <a:xfrm>
            <a:off x="5557835" y="1038835"/>
            <a:ext cx="1340643" cy="563583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AD4542-CC65-4168-BE2C-6BB94500E5D6}"/>
              </a:ext>
            </a:extLst>
          </p:cNvPr>
          <p:cNvSpPr/>
          <p:nvPr/>
        </p:nvSpPr>
        <p:spPr>
          <a:xfrm>
            <a:off x="6900856" y="1038834"/>
            <a:ext cx="1300035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101745-F3F1-478D-BCAA-88CEED3F5CDD}"/>
              </a:ext>
            </a:extLst>
          </p:cNvPr>
          <p:cNvSpPr/>
          <p:nvPr/>
        </p:nvSpPr>
        <p:spPr>
          <a:xfrm>
            <a:off x="9561511" y="1067409"/>
            <a:ext cx="1340643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98A9AF-743F-4AC3-8767-E8E3F7E0BB04}"/>
              </a:ext>
            </a:extLst>
          </p:cNvPr>
          <p:cNvSpPr/>
          <p:nvPr/>
        </p:nvSpPr>
        <p:spPr>
          <a:xfrm>
            <a:off x="5555457" y="6391001"/>
            <a:ext cx="1317574" cy="29151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5B6470E-4C6E-4376-88B3-3C6BF89E1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93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6674">
        <p159:morph option="byObject"/>
      </p:transition>
    </mc:Choice>
    <mc:Fallback>
      <p:transition spd="med" advTm="66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9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D460C-6C2A-49D8-9DE1-671436CF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1"/>
            <a:ext cx="11563350" cy="911836"/>
          </a:xfrm>
        </p:spPr>
        <p:txBody>
          <a:bodyPr/>
          <a:lstStyle/>
          <a:p>
            <a:r>
              <a:rPr lang="en-GB" dirty="0"/>
              <a:t>Overall Architecture Style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BFDBF86-9A2C-45CA-BA35-5BC4C9DC7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38836"/>
            <a:ext cx="12192000" cy="5692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0EEDE-489C-473F-8035-C5E780B60017}"/>
              </a:ext>
            </a:extLst>
          </p:cNvPr>
          <p:cNvSpPr/>
          <p:nvPr/>
        </p:nvSpPr>
        <p:spPr>
          <a:xfrm>
            <a:off x="50799" y="637913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F421A-0BDD-4A40-AF6A-77B4B2DD9A1A}"/>
              </a:ext>
            </a:extLst>
          </p:cNvPr>
          <p:cNvSpPr/>
          <p:nvPr/>
        </p:nvSpPr>
        <p:spPr>
          <a:xfrm>
            <a:off x="50799" y="547108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3D313-B365-4159-908B-6FBA5834AE66}"/>
              </a:ext>
            </a:extLst>
          </p:cNvPr>
          <p:cNvSpPr/>
          <p:nvPr/>
        </p:nvSpPr>
        <p:spPr>
          <a:xfrm>
            <a:off x="50799" y="6074892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1D801-C89D-4C58-B1A4-FC582379C135}"/>
              </a:ext>
            </a:extLst>
          </p:cNvPr>
          <p:cNvSpPr/>
          <p:nvPr/>
        </p:nvSpPr>
        <p:spPr>
          <a:xfrm>
            <a:off x="50797" y="362984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056F6-DC9B-4EF3-BA33-70347E42DA63}"/>
              </a:ext>
            </a:extLst>
          </p:cNvPr>
          <p:cNvSpPr/>
          <p:nvPr/>
        </p:nvSpPr>
        <p:spPr>
          <a:xfrm>
            <a:off x="50797" y="4245369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ABB91-A7B3-4084-A2C7-773C05484A68}"/>
              </a:ext>
            </a:extLst>
          </p:cNvPr>
          <p:cNvSpPr/>
          <p:nvPr/>
        </p:nvSpPr>
        <p:spPr>
          <a:xfrm>
            <a:off x="50797" y="1776483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733F1D-35F9-4AE1-8824-7034685B0AA4}"/>
              </a:ext>
            </a:extLst>
          </p:cNvPr>
          <p:cNvSpPr/>
          <p:nvPr/>
        </p:nvSpPr>
        <p:spPr>
          <a:xfrm>
            <a:off x="5557838" y="1783625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B4C0E1-B009-45CA-8B0C-D1F96A778536}"/>
              </a:ext>
            </a:extLst>
          </p:cNvPr>
          <p:cNvSpPr/>
          <p:nvPr/>
        </p:nvSpPr>
        <p:spPr>
          <a:xfrm>
            <a:off x="5557837" y="362984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2560A-3CA8-49DB-A35F-D851C6D62EFD}"/>
              </a:ext>
            </a:extLst>
          </p:cNvPr>
          <p:cNvSpPr/>
          <p:nvPr/>
        </p:nvSpPr>
        <p:spPr>
          <a:xfrm>
            <a:off x="5557836" y="4245369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A45C8-C875-43C9-B5A1-E2DA86AB4FA7}"/>
              </a:ext>
            </a:extLst>
          </p:cNvPr>
          <p:cNvSpPr/>
          <p:nvPr/>
        </p:nvSpPr>
        <p:spPr>
          <a:xfrm>
            <a:off x="5557835" y="5463942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BA27C-E38F-453A-8CB6-B9A644F82A2B}"/>
              </a:ext>
            </a:extLst>
          </p:cNvPr>
          <p:cNvSpPr/>
          <p:nvPr/>
        </p:nvSpPr>
        <p:spPr>
          <a:xfrm>
            <a:off x="5557835" y="6074891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A3B49-8B46-4FFE-8B37-F7DA1854B532}"/>
              </a:ext>
            </a:extLst>
          </p:cNvPr>
          <p:cNvSpPr/>
          <p:nvPr/>
        </p:nvSpPr>
        <p:spPr>
          <a:xfrm>
            <a:off x="10902155" y="3629843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39DEB-25E2-44A5-ABA8-0BD00B31B574}"/>
              </a:ext>
            </a:extLst>
          </p:cNvPr>
          <p:cNvSpPr/>
          <p:nvPr/>
        </p:nvSpPr>
        <p:spPr>
          <a:xfrm>
            <a:off x="9561511" y="4245368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B4183-E4EE-4FBE-BC0B-99493C75552E}"/>
              </a:ext>
            </a:extLst>
          </p:cNvPr>
          <p:cNvSpPr/>
          <p:nvPr/>
        </p:nvSpPr>
        <p:spPr>
          <a:xfrm>
            <a:off x="9561511" y="548818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80B4D-8B7D-4C78-BC22-40F26F657BD0}"/>
              </a:ext>
            </a:extLst>
          </p:cNvPr>
          <p:cNvSpPr/>
          <p:nvPr/>
        </p:nvSpPr>
        <p:spPr>
          <a:xfrm>
            <a:off x="10902154" y="5488184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BE2DAB-7ED4-466A-8CB6-7ADB0ECDEED4}"/>
              </a:ext>
            </a:extLst>
          </p:cNvPr>
          <p:cNvSpPr/>
          <p:nvPr/>
        </p:nvSpPr>
        <p:spPr>
          <a:xfrm>
            <a:off x="8200891" y="637042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08B42-53BE-4A82-B21F-01EF5679B7BC}"/>
              </a:ext>
            </a:extLst>
          </p:cNvPr>
          <p:cNvSpPr/>
          <p:nvPr/>
        </p:nvSpPr>
        <p:spPr>
          <a:xfrm>
            <a:off x="9541534" y="637042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D5156A-DC05-43D4-9BA1-B456959A5125}"/>
              </a:ext>
            </a:extLst>
          </p:cNvPr>
          <p:cNvSpPr/>
          <p:nvPr/>
        </p:nvSpPr>
        <p:spPr>
          <a:xfrm>
            <a:off x="6898478" y="1790020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C05FF-C39C-4E44-9DBB-447FC4DDB7E9}"/>
              </a:ext>
            </a:extLst>
          </p:cNvPr>
          <p:cNvSpPr/>
          <p:nvPr/>
        </p:nvSpPr>
        <p:spPr>
          <a:xfrm>
            <a:off x="9541533" y="3629843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BF0284-FD4E-4C4D-993F-95C40DC87352}"/>
              </a:ext>
            </a:extLst>
          </p:cNvPr>
          <p:cNvSpPr/>
          <p:nvPr/>
        </p:nvSpPr>
        <p:spPr>
          <a:xfrm>
            <a:off x="6898478" y="4240794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0D117C-BD39-4B63-A26E-A7773BB23E9E}"/>
              </a:ext>
            </a:extLst>
          </p:cNvPr>
          <p:cNvSpPr/>
          <p:nvPr/>
        </p:nvSpPr>
        <p:spPr>
          <a:xfrm>
            <a:off x="6898478" y="6074994"/>
            <a:ext cx="130241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994CD-9824-4822-B959-5F8898099844}"/>
              </a:ext>
            </a:extLst>
          </p:cNvPr>
          <p:cNvSpPr/>
          <p:nvPr/>
        </p:nvSpPr>
        <p:spPr>
          <a:xfrm>
            <a:off x="5557835" y="1038835"/>
            <a:ext cx="1340643" cy="563583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253516-2A61-4BB6-A90E-0B6B941A3D74}"/>
              </a:ext>
            </a:extLst>
          </p:cNvPr>
          <p:cNvSpPr/>
          <p:nvPr/>
        </p:nvSpPr>
        <p:spPr>
          <a:xfrm>
            <a:off x="6900856" y="1038834"/>
            <a:ext cx="1300035" cy="563583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DC14B-F1B3-4B87-97E4-9B71623B7BE8}"/>
              </a:ext>
            </a:extLst>
          </p:cNvPr>
          <p:cNvSpPr/>
          <p:nvPr/>
        </p:nvSpPr>
        <p:spPr>
          <a:xfrm>
            <a:off x="6901525" y="3626829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824391-3CBC-423D-A854-AD9F20E0A941}"/>
              </a:ext>
            </a:extLst>
          </p:cNvPr>
          <p:cNvSpPr/>
          <p:nvPr/>
        </p:nvSpPr>
        <p:spPr>
          <a:xfrm>
            <a:off x="6898478" y="6370424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395B0E-DBF2-44C0-BB1B-D69C1DDA5FFB}"/>
              </a:ext>
            </a:extLst>
          </p:cNvPr>
          <p:cNvSpPr/>
          <p:nvPr/>
        </p:nvSpPr>
        <p:spPr>
          <a:xfrm>
            <a:off x="6898478" y="5456351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9711BD-1444-45F7-AC60-E9833F0D9343}"/>
              </a:ext>
            </a:extLst>
          </p:cNvPr>
          <p:cNvSpPr/>
          <p:nvPr/>
        </p:nvSpPr>
        <p:spPr>
          <a:xfrm>
            <a:off x="9561511" y="1067409"/>
            <a:ext cx="1340643" cy="69471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73E99E-45DB-4BAC-B1D8-CF1191DD0065}"/>
              </a:ext>
            </a:extLst>
          </p:cNvPr>
          <p:cNvSpPr/>
          <p:nvPr/>
        </p:nvSpPr>
        <p:spPr>
          <a:xfrm>
            <a:off x="6898478" y="2717571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831DDAF5-0CBB-4F1F-A4FB-8486EBDCC85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8062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6565">
        <p159:morph option="byObject"/>
      </p:transition>
    </mc:Choice>
    <mc:Fallback>
      <p:transition spd="med" advTm="165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6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22" grpId="0" animBg="1"/>
      <p:bldP spid="30" grpId="0" animBg="1"/>
      <p:bldP spid="32" grpId="0" animBg="1"/>
      <p:bldP spid="33" grpId="0" animBg="1"/>
      <p:bldP spid="34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usinessman confused">
            <a:extLst>
              <a:ext uri="{FF2B5EF4-FFF2-40B4-BE49-F238E27FC236}">
                <a16:creationId xmlns:a16="http://schemas.microsoft.com/office/drawing/2014/main" id="{5FEC7E86-B598-4435-964F-96B85D82D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5" y="1180877"/>
            <a:ext cx="1699174" cy="5571066"/>
          </a:xfrm>
          <a:prstGeom prst="rect">
            <a:avLst/>
          </a:prstGeom>
        </p:spPr>
      </p:pic>
      <p:pic>
        <p:nvPicPr>
          <p:cNvPr id="6" name="Picture 5" descr="Casual woman writing on notepad">
            <a:extLst>
              <a:ext uri="{FF2B5EF4-FFF2-40B4-BE49-F238E27FC236}">
                <a16:creationId xmlns:a16="http://schemas.microsoft.com/office/drawing/2014/main" id="{3C2A047F-197E-41C1-AF09-E1D61C38F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713" y="1180877"/>
            <a:ext cx="1908089" cy="5571066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021132D-EE31-4243-BF3D-032352853C7F}"/>
              </a:ext>
            </a:extLst>
          </p:cNvPr>
          <p:cNvSpPr/>
          <p:nvPr/>
        </p:nvSpPr>
        <p:spPr>
          <a:xfrm>
            <a:off x="1860056" y="106057"/>
            <a:ext cx="2289907" cy="2629328"/>
          </a:xfrm>
          <a:prstGeom prst="wedgeRectCallout">
            <a:avLst>
              <a:gd name="adj1" fmla="val -69987"/>
              <a:gd name="adj2" fmla="val -1242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I knew I had a job to go to, but the ticket information wouldn’t load!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04E49A4-BBF2-4D8E-A1AD-3D666FFA156C}"/>
              </a:ext>
            </a:extLst>
          </p:cNvPr>
          <p:cNvSpPr/>
          <p:nvPr/>
        </p:nvSpPr>
        <p:spPr>
          <a:xfrm>
            <a:off x="7558003" y="106057"/>
            <a:ext cx="2659782" cy="2629326"/>
          </a:xfrm>
          <a:prstGeom prst="wedgeRectCallout">
            <a:avLst>
              <a:gd name="adj1" fmla="val 65244"/>
              <a:gd name="adj2" fmla="val -5194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It was so embarrassing having to say the system had sent the wrong person!</a:t>
            </a:r>
          </a:p>
        </p:txBody>
      </p:sp>
      <p:pic>
        <p:nvPicPr>
          <p:cNvPr id="3" name="Picture 2" descr="Woman in wheelchair">
            <a:extLst>
              <a:ext uri="{FF2B5EF4-FFF2-40B4-BE49-F238E27FC236}">
                <a16:creationId xmlns:a16="http://schemas.microsoft.com/office/drawing/2014/main" id="{BC616897-9139-455A-9156-42DAA1D734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44" y="2005262"/>
            <a:ext cx="2412352" cy="485273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FC13A7C-8124-467B-A9D8-C063AEF7678F}"/>
              </a:ext>
            </a:extLst>
          </p:cNvPr>
          <p:cNvSpPr/>
          <p:nvPr/>
        </p:nvSpPr>
        <p:spPr>
          <a:xfrm>
            <a:off x="2618637" y="3060271"/>
            <a:ext cx="2637898" cy="2629326"/>
          </a:xfrm>
          <a:prstGeom prst="wedgeRectCallout">
            <a:avLst>
              <a:gd name="adj1" fmla="val 77689"/>
              <a:gd name="adj2" fmla="val -58265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The system keeps freezing up and when we make changes something else breaks!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BEFBC12-8770-495A-996F-53860D7285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479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2"/>
    </mc:Choice>
    <mc:Fallback>
      <p:transition spd="slow" advTm="11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D460C-6C2A-49D8-9DE1-671436CF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1"/>
            <a:ext cx="11563350" cy="911836"/>
          </a:xfrm>
        </p:spPr>
        <p:txBody>
          <a:bodyPr/>
          <a:lstStyle/>
          <a:p>
            <a:r>
              <a:rPr lang="en-GB" dirty="0"/>
              <a:t>Overall Architecture Style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BFDBF86-9A2C-45CA-BA35-5BC4C9DC7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38836"/>
            <a:ext cx="12192000" cy="5692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0EEDE-489C-473F-8035-C5E780B60017}"/>
              </a:ext>
            </a:extLst>
          </p:cNvPr>
          <p:cNvSpPr/>
          <p:nvPr/>
        </p:nvSpPr>
        <p:spPr>
          <a:xfrm>
            <a:off x="50799" y="637913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F421A-0BDD-4A40-AF6A-77B4B2DD9A1A}"/>
              </a:ext>
            </a:extLst>
          </p:cNvPr>
          <p:cNvSpPr/>
          <p:nvPr/>
        </p:nvSpPr>
        <p:spPr>
          <a:xfrm>
            <a:off x="50799" y="547108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3D313-B365-4159-908B-6FBA5834AE66}"/>
              </a:ext>
            </a:extLst>
          </p:cNvPr>
          <p:cNvSpPr/>
          <p:nvPr/>
        </p:nvSpPr>
        <p:spPr>
          <a:xfrm>
            <a:off x="50799" y="6074892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1D801-C89D-4C58-B1A4-FC582379C135}"/>
              </a:ext>
            </a:extLst>
          </p:cNvPr>
          <p:cNvSpPr/>
          <p:nvPr/>
        </p:nvSpPr>
        <p:spPr>
          <a:xfrm>
            <a:off x="50797" y="3629844"/>
            <a:ext cx="1588247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056F6-DC9B-4EF3-BA33-70347E42DA63}"/>
              </a:ext>
            </a:extLst>
          </p:cNvPr>
          <p:cNvSpPr/>
          <p:nvPr/>
        </p:nvSpPr>
        <p:spPr>
          <a:xfrm>
            <a:off x="50797" y="4245369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ABB91-A7B3-4084-A2C7-773C05484A68}"/>
              </a:ext>
            </a:extLst>
          </p:cNvPr>
          <p:cNvSpPr/>
          <p:nvPr/>
        </p:nvSpPr>
        <p:spPr>
          <a:xfrm>
            <a:off x="50797" y="1776483"/>
            <a:ext cx="1588247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733F1D-35F9-4AE1-8824-7034685B0AA4}"/>
              </a:ext>
            </a:extLst>
          </p:cNvPr>
          <p:cNvSpPr/>
          <p:nvPr/>
        </p:nvSpPr>
        <p:spPr>
          <a:xfrm>
            <a:off x="5557838" y="1783625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B4C0E1-B009-45CA-8B0C-D1F96A778536}"/>
              </a:ext>
            </a:extLst>
          </p:cNvPr>
          <p:cNvSpPr/>
          <p:nvPr/>
        </p:nvSpPr>
        <p:spPr>
          <a:xfrm>
            <a:off x="5557837" y="362984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2560A-3CA8-49DB-A35F-D851C6D62EFD}"/>
              </a:ext>
            </a:extLst>
          </p:cNvPr>
          <p:cNvSpPr/>
          <p:nvPr/>
        </p:nvSpPr>
        <p:spPr>
          <a:xfrm>
            <a:off x="5557836" y="4245369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A45C8-C875-43C9-B5A1-E2DA86AB4FA7}"/>
              </a:ext>
            </a:extLst>
          </p:cNvPr>
          <p:cNvSpPr/>
          <p:nvPr/>
        </p:nvSpPr>
        <p:spPr>
          <a:xfrm>
            <a:off x="5557835" y="5463942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BA27C-E38F-453A-8CB6-B9A644F82A2B}"/>
              </a:ext>
            </a:extLst>
          </p:cNvPr>
          <p:cNvSpPr/>
          <p:nvPr/>
        </p:nvSpPr>
        <p:spPr>
          <a:xfrm>
            <a:off x="5557835" y="6074891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A3B49-8B46-4FFE-8B37-F7DA1854B532}"/>
              </a:ext>
            </a:extLst>
          </p:cNvPr>
          <p:cNvSpPr/>
          <p:nvPr/>
        </p:nvSpPr>
        <p:spPr>
          <a:xfrm>
            <a:off x="10902155" y="3629843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39DEB-25E2-44A5-ABA8-0BD00B31B574}"/>
              </a:ext>
            </a:extLst>
          </p:cNvPr>
          <p:cNvSpPr/>
          <p:nvPr/>
        </p:nvSpPr>
        <p:spPr>
          <a:xfrm>
            <a:off x="9561511" y="4245368"/>
            <a:ext cx="134064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B4183-E4EE-4FBE-BC0B-99493C75552E}"/>
              </a:ext>
            </a:extLst>
          </p:cNvPr>
          <p:cNvSpPr/>
          <p:nvPr/>
        </p:nvSpPr>
        <p:spPr>
          <a:xfrm>
            <a:off x="9561511" y="548818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80B4D-8B7D-4C78-BC22-40F26F657BD0}"/>
              </a:ext>
            </a:extLst>
          </p:cNvPr>
          <p:cNvSpPr/>
          <p:nvPr/>
        </p:nvSpPr>
        <p:spPr>
          <a:xfrm>
            <a:off x="10902154" y="5488184"/>
            <a:ext cx="1239048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BE2DAB-7ED4-466A-8CB6-7ADB0ECDEED4}"/>
              </a:ext>
            </a:extLst>
          </p:cNvPr>
          <p:cNvSpPr/>
          <p:nvPr/>
        </p:nvSpPr>
        <p:spPr>
          <a:xfrm>
            <a:off x="8200891" y="6370425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08B42-53BE-4A82-B21F-01EF5679B7BC}"/>
              </a:ext>
            </a:extLst>
          </p:cNvPr>
          <p:cNvSpPr/>
          <p:nvPr/>
        </p:nvSpPr>
        <p:spPr>
          <a:xfrm>
            <a:off x="9541534" y="6370424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D5156A-DC05-43D4-9BA1-B456959A5125}"/>
              </a:ext>
            </a:extLst>
          </p:cNvPr>
          <p:cNvSpPr/>
          <p:nvPr/>
        </p:nvSpPr>
        <p:spPr>
          <a:xfrm>
            <a:off x="6898478" y="1790020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C05FF-C39C-4E44-9DBB-447FC4DDB7E9}"/>
              </a:ext>
            </a:extLst>
          </p:cNvPr>
          <p:cNvSpPr/>
          <p:nvPr/>
        </p:nvSpPr>
        <p:spPr>
          <a:xfrm>
            <a:off x="9541533" y="3629843"/>
            <a:ext cx="134064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BF0284-FD4E-4C4D-993F-95C40DC87352}"/>
              </a:ext>
            </a:extLst>
          </p:cNvPr>
          <p:cNvSpPr/>
          <p:nvPr/>
        </p:nvSpPr>
        <p:spPr>
          <a:xfrm>
            <a:off x="6898478" y="4240794"/>
            <a:ext cx="1302413" cy="30424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0D117C-BD39-4B63-A26E-A7773BB23E9E}"/>
              </a:ext>
            </a:extLst>
          </p:cNvPr>
          <p:cNvSpPr/>
          <p:nvPr/>
        </p:nvSpPr>
        <p:spPr>
          <a:xfrm>
            <a:off x="6898478" y="6074994"/>
            <a:ext cx="1302413" cy="3042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994CD-9824-4822-B959-5F8898099844}"/>
              </a:ext>
            </a:extLst>
          </p:cNvPr>
          <p:cNvSpPr/>
          <p:nvPr/>
        </p:nvSpPr>
        <p:spPr>
          <a:xfrm>
            <a:off x="5557835" y="1038835"/>
            <a:ext cx="1340643" cy="563583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253516-2A61-4BB6-A90E-0B6B941A3D74}"/>
              </a:ext>
            </a:extLst>
          </p:cNvPr>
          <p:cNvSpPr/>
          <p:nvPr/>
        </p:nvSpPr>
        <p:spPr>
          <a:xfrm>
            <a:off x="6900856" y="1038834"/>
            <a:ext cx="1300035" cy="563583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BD8472-8A5E-40A1-957B-B7477A8058FB}"/>
              </a:ext>
            </a:extLst>
          </p:cNvPr>
          <p:cNvSpPr/>
          <p:nvPr/>
        </p:nvSpPr>
        <p:spPr>
          <a:xfrm>
            <a:off x="9561511" y="1067409"/>
            <a:ext cx="1340643" cy="560725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DC14B-F1B3-4B87-97E4-9B71623B7BE8}"/>
              </a:ext>
            </a:extLst>
          </p:cNvPr>
          <p:cNvSpPr/>
          <p:nvPr/>
        </p:nvSpPr>
        <p:spPr>
          <a:xfrm>
            <a:off x="6901525" y="3626829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824391-3CBC-423D-A854-AD9F20E0A941}"/>
              </a:ext>
            </a:extLst>
          </p:cNvPr>
          <p:cNvSpPr/>
          <p:nvPr/>
        </p:nvSpPr>
        <p:spPr>
          <a:xfrm>
            <a:off x="6898478" y="6370424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395B0E-DBF2-44C0-BB1B-D69C1DDA5FFB}"/>
              </a:ext>
            </a:extLst>
          </p:cNvPr>
          <p:cNvSpPr/>
          <p:nvPr/>
        </p:nvSpPr>
        <p:spPr>
          <a:xfrm>
            <a:off x="6898478" y="5456351"/>
            <a:ext cx="1299366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354634-3788-483F-AE8A-BDD83C254566}"/>
              </a:ext>
            </a:extLst>
          </p:cNvPr>
          <p:cNvSpPr/>
          <p:nvPr/>
        </p:nvSpPr>
        <p:spPr>
          <a:xfrm>
            <a:off x="9556489" y="1776483"/>
            <a:ext cx="1340642" cy="3118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956C21-0F3D-4E71-B914-48478FB52DB6}"/>
              </a:ext>
            </a:extLst>
          </p:cNvPr>
          <p:cNvSpPr/>
          <p:nvPr/>
        </p:nvSpPr>
        <p:spPr>
          <a:xfrm>
            <a:off x="9562170" y="6091137"/>
            <a:ext cx="1345005" cy="27928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5F8DB375-7A3C-4454-8450-805C760F14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0800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6938">
        <p159:morph option="byObject"/>
      </p:transition>
    </mc:Choice>
    <mc:Fallback>
      <p:transition spd="med" advTm="69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31" grpId="0" animBg="1"/>
      <p:bldP spid="35" grpId="0" animBg="1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FB05E5-1A57-402C-9FD4-11C683F6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74300" cy="3605212"/>
          </a:xfrm>
        </p:spPr>
        <p:txBody>
          <a:bodyPr/>
          <a:lstStyle/>
          <a:p>
            <a:r>
              <a:rPr lang="en-GB" dirty="0"/>
              <a:t>Decision: We will use a service-based back-end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E6061-C723-43AC-8701-B85DCF424505}"/>
              </a:ext>
            </a:extLst>
          </p:cNvPr>
          <p:cNvSpPr txBox="1">
            <a:spLocks/>
          </p:cNvSpPr>
          <p:nvPr/>
        </p:nvSpPr>
        <p:spPr>
          <a:xfrm>
            <a:off x="844550" y="4322044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accent4"/>
                </a:solidFill>
              </a:rPr>
              <a:t>The trade-offs can all be mitigated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356D9D-138B-40AD-A513-9095FE76B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6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7"/>
    </mc:Choice>
    <mc:Fallback>
      <p:transition spd="slow" advTm="4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B5566-C5BB-47FA-A8EF-FBD362A1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243F2-D184-432A-9F25-BE85608B2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we store data affects the system</a:t>
            </a:r>
          </a:p>
        </p:txBody>
      </p:sp>
    </p:spTree>
    <p:extLst>
      <p:ext uri="{BB962C8B-B14F-4D97-AF65-F5344CB8AC3E}">
        <p14:creationId xmlns:p14="http://schemas.microsoft.com/office/powerpoint/2010/main" val="2965975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7FDAFFB-D3D8-479C-BC64-BD5A6006CD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94734"/>
              </p:ext>
            </p:extLst>
          </p:nvPr>
        </p:nvGraphicFramePr>
        <p:xfrm>
          <a:off x="323852" y="1284119"/>
          <a:ext cx="11563348" cy="51648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09561">
                  <a:extLst>
                    <a:ext uri="{9D8B030D-6E8A-4147-A177-3AD203B41FA5}">
                      <a16:colId xmlns:a16="http://schemas.microsoft.com/office/drawing/2014/main" val="2703344483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1477082420"/>
                    </a:ext>
                  </a:extLst>
                </a:gridCol>
                <a:gridCol w="1756610">
                  <a:extLst>
                    <a:ext uri="{9D8B030D-6E8A-4147-A177-3AD203B41FA5}">
                      <a16:colId xmlns:a16="http://schemas.microsoft.com/office/drawing/2014/main" val="3515869403"/>
                    </a:ext>
                  </a:extLst>
                </a:gridCol>
                <a:gridCol w="1780672">
                  <a:extLst>
                    <a:ext uri="{9D8B030D-6E8A-4147-A177-3AD203B41FA5}">
                      <a16:colId xmlns:a16="http://schemas.microsoft.com/office/drawing/2014/main" val="3428537398"/>
                    </a:ext>
                  </a:extLst>
                </a:gridCol>
              </a:tblGrid>
              <a:tr h="62681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</a:rPr>
                        <a:t>Requirement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Relational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Graph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296288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Data must be accurate when reading and writing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672667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Data should be fast to retrieve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85617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Allow data migration from the current data store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56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Have high availability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640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Easy to update the schema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303962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Easily maintainable querying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156048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Manage relationships between all the entities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77653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E9AD38-609A-4542-9D50-DE23690A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 Options</a:t>
            </a:r>
          </a:p>
        </p:txBody>
      </p:sp>
      <p:pic>
        <p:nvPicPr>
          <p:cNvPr id="11" name="Graphic 10" descr="Help outline">
            <a:extLst>
              <a:ext uri="{FF2B5EF4-FFF2-40B4-BE49-F238E27FC236}">
                <a16:creationId xmlns:a16="http://schemas.microsoft.com/office/drawing/2014/main" id="{8DA59F40-911B-49AF-992E-D2D5CCB88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8636" y="2551819"/>
            <a:ext cx="687144" cy="687144"/>
          </a:xfrm>
          <a:prstGeom prst="rect">
            <a:avLst/>
          </a:prstGeom>
        </p:spPr>
      </p:pic>
      <p:pic>
        <p:nvPicPr>
          <p:cNvPr id="13" name="Graphic 12" descr="Badge Cross with solid fill">
            <a:extLst>
              <a:ext uri="{FF2B5EF4-FFF2-40B4-BE49-F238E27FC236}">
                <a16:creationId xmlns:a16="http://schemas.microsoft.com/office/drawing/2014/main" id="{CC9C436E-0661-4549-A822-4121039B1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6802" y="4450142"/>
            <a:ext cx="770811" cy="77081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77E25CF6-72EF-4D56-850E-F8EB3A100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1855" y="1860094"/>
            <a:ext cx="770811" cy="770811"/>
          </a:xfrm>
          <a:prstGeom prst="rect">
            <a:avLst/>
          </a:prstGeom>
        </p:spPr>
      </p:pic>
      <p:pic>
        <p:nvPicPr>
          <p:cNvPr id="20" name="Graphic 19" descr="Badge Tick with solid fill">
            <a:extLst>
              <a:ext uri="{FF2B5EF4-FFF2-40B4-BE49-F238E27FC236}">
                <a16:creationId xmlns:a16="http://schemas.microsoft.com/office/drawing/2014/main" id="{933E07F0-1684-4C45-BBC3-8D0FA4763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1855" y="3136942"/>
            <a:ext cx="770811" cy="770811"/>
          </a:xfrm>
          <a:prstGeom prst="rect">
            <a:avLst/>
          </a:prstGeom>
        </p:spPr>
      </p:pic>
      <p:pic>
        <p:nvPicPr>
          <p:cNvPr id="23" name="Graphic 22" descr="Badge Tick with solid fill">
            <a:extLst>
              <a:ext uri="{FF2B5EF4-FFF2-40B4-BE49-F238E27FC236}">
                <a16:creationId xmlns:a16="http://schemas.microsoft.com/office/drawing/2014/main" id="{95CD3418-029B-4112-B50E-7A5ACFFD6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8635" y="3785361"/>
            <a:ext cx="770811" cy="770811"/>
          </a:xfrm>
          <a:prstGeom prst="rect">
            <a:avLst/>
          </a:prstGeom>
        </p:spPr>
      </p:pic>
      <p:pic>
        <p:nvPicPr>
          <p:cNvPr id="28" name="Graphic 27" descr="Badge Cross with solid fill">
            <a:extLst>
              <a:ext uri="{FF2B5EF4-FFF2-40B4-BE49-F238E27FC236}">
                <a16:creationId xmlns:a16="http://schemas.microsoft.com/office/drawing/2014/main" id="{3F2B41AE-3FF3-4BF1-974E-0B68B4F19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6802" y="5111840"/>
            <a:ext cx="770811" cy="770811"/>
          </a:xfrm>
          <a:prstGeom prst="rect">
            <a:avLst/>
          </a:prstGeom>
        </p:spPr>
      </p:pic>
      <p:pic>
        <p:nvPicPr>
          <p:cNvPr id="31" name="Graphic 30" descr="Help outline">
            <a:extLst>
              <a:ext uri="{FF2B5EF4-FFF2-40B4-BE49-F238E27FC236}">
                <a16:creationId xmlns:a16="http://schemas.microsoft.com/office/drawing/2014/main" id="{B184FD0B-B7CB-4DE1-958A-3AC9CA231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8742" y="5796927"/>
            <a:ext cx="687144" cy="68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1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7FDAFFB-D3D8-479C-BC64-BD5A6006CD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2" y="1284119"/>
          <a:ext cx="11563348" cy="51648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09561">
                  <a:extLst>
                    <a:ext uri="{9D8B030D-6E8A-4147-A177-3AD203B41FA5}">
                      <a16:colId xmlns:a16="http://schemas.microsoft.com/office/drawing/2014/main" val="2703344483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1477082420"/>
                    </a:ext>
                  </a:extLst>
                </a:gridCol>
                <a:gridCol w="1756610">
                  <a:extLst>
                    <a:ext uri="{9D8B030D-6E8A-4147-A177-3AD203B41FA5}">
                      <a16:colId xmlns:a16="http://schemas.microsoft.com/office/drawing/2014/main" val="3515869403"/>
                    </a:ext>
                  </a:extLst>
                </a:gridCol>
                <a:gridCol w="1780672">
                  <a:extLst>
                    <a:ext uri="{9D8B030D-6E8A-4147-A177-3AD203B41FA5}">
                      <a16:colId xmlns:a16="http://schemas.microsoft.com/office/drawing/2014/main" val="3428537398"/>
                    </a:ext>
                  </a:extLst>
                </a:gridCol>
              </a:tblGrid>
              <a:tr h="62681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</a:rPr>
                        <a:t>Requirement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Relational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Graph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296288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Data must be accurate when reading and writing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672667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Data should be fast to retrieve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85617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Allow data migration from the current data store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56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Have high availability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640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Easy to update the schema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303962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Easily maintainable querying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156048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Manage relationships between all the entities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77653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E9AD38-609A-4542-9D50-DE23690A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 Options</a:t>
            </a:r>
          </a:p>
        </p:txBody>
      </p:sp>
      <p:pic>
        <p:nvPicPr>
          <p:cNvPr id="11" name="Graphic 10" descr="Help outline">
            <a:extLst>
              <a:ext uri="{FF2B5EF4-FFF2-40B4-BE49-F238E27FC236}">
                <a16:creationId xmlns:a16="http://schemas.microsoft.com/office/drawing/2014/main" id="{8DA59F40-911B-49AF-992E-D2D5CCB88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8636" y="2551819"/>
            <a:ext cx="687144" cy="687144"/>
          </a:xfrm>
          <a:prstGeom prst="rect">
            <a:avLst/>
          </a:prstGeom>
        </p:spPr>
      </p:pic>
      <p:pic>
        <p:nvPicPr>
          <p:cNvPr id="13" name="Graphic 12" descr="Badge Cross with solid fill">
            <a:extLst>
              <a:ext uri="{FF2B5EF4-FFF2-40B4-BE49-F238E27FC236}">
                <a16:creationId xmlns:a16="http://schemas.microsoft.com/office/drawing/2014/main" id="{CC9C436E-0661-4549-A822-4121039B1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6802" y="4450142"/>
            <a:ext cx="770811" cy="77081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77E25CF6-72EF-4D56-850E-F8EB3A100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1855" y="1860094"/>
            <a:ext cx="770811" cy="770811"/>
          </a:xfrm>
          <a:prstGeom prst="rect">
            <a:avLst/>
          </a:prstGeom>
        </p:spPr>
      </p:pic>
      <p:pic>
        <p:nvPicPr>
          <p:cNvPr id="16" name="Graphic 15" descr="Badge Tick with solid fill">
            <a:extLst>
              <a:ext uri="{FF2B5EF4-FFF2-40B4-BE49-F238E27FC236}">
                <a16:creationId xmlns:a16="http://schemas.microsoft.com/office/drawing/2014/main" id="{674EB98B-57DC-4617-BFD6-54BDECAB64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2423" y="1860094"/>
            <a:ext cx="770811" cy="770811"/>
          </a:xfrm>
          <a:prstGeom prst="rect">
            <a:avLst/>
          </a:prstGeom>
        </p:spPr>
      </p:pic>
      <p:pic>
        <p:nvPicPr>
          <p:cNvPr id="18" name="Graphic 17" descr="Help outline">
            <a:extLst>
              <a:ext uri="{FF2B5EF4-FFF2-40B4-BE49-F238E27FC236}">
                <a16:creationId xmlns:a16="http://schemas.microsoft.com/office/drawing/2014/main" id="{831F40DB-A22A-4CC2-8A88-F882FBC26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9309" y="2551819"/>
            <a:ext cx="687144" cy="687144"/>
          </a:xfrm>
          <a:prstGeom prst="rect">
            <a:avLst/>
          </a:prstGeom>
        </p:spPr>
      </p:pic>
      <p:pic>
        <p:nvPicPr>
          <p:cNvPr id="20" name="Graphic 19" descr="Badge Tick with solid fill">
            <a:extLst>
              <a:ext uri="{FF2B5EF4-FFF2-40B4-BE49-F238E27FC236}">
                <a16:creationId xmlns:a16="http://schemas.microsoft.com/office/drawing/2014/main" id="{933E07F0-1684-4C45-BBC3-8D0FA4763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1855" y="3136942"/>
            <a:ext cx="770811" cy="770811"/>
          </a:xfrm>
          <a:prstGeom prst="rect">
            <a:avLst/>
          </a:prstGeom>
        </p:spPr>
      </p:pic>
      <p:pic>
        <p:nvPicPr>
          <p:cNvPr id="21" name="Graphic 20" descr="Badge Tick with solid fill">
            <a:extLst>
              <a:ext uri="{FF2B5EF4-FFF2-40B4-BE49-F238E27FC236}">
                <a16:creationId xmlns:a16="http://schemas.microsoft.com/office/drawing/2014/main" id="{67B9DFA9-8E8B-42E9-8626-F2CD8AAE5A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2423" y="3136301"/>
            <a:ext cx="770811" cy="770811"/>
          </a:xfrm>
          <a:prstGeom prst="rect">
            <a:avLst/>
          </a:prstGeom>
        </p:spPr>
      </p:pic>
      <p:pic>
        <p:nvPicPr>
          <p:cNvPr id="23" name="Graphic 22" descr="Badge Tick with solid fill">
            <a:extLst>
              <a:ext uri="{FF2B5EF4-FFF2-40B4-BE49-F238E27FC236}">
                <a16:creationId xmlns:a16="http://schemas.microsoft.com/office/drawing/2014/main" id="{95CD3418-029B-4112-B50E-7A5ACFFD6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8635" y="3785361"/>
            <a:ext cx="770811" cy="770811"/>
          </a:xfrm>
          <a:prstGeom prst="rect">
            <a:avLst/>
          </a:prstGeom>
        </p:spPr>
      </p:pic>
      <p:pic>
        <p:nvPicPr>
          <p:cNvPr id="24" name="Graphic 23" descr="Badge Tick with solid fill">
            <a:extLst>
              <a:ext uri="{FF2B5EF4-FFF2-40B4-BE49-F238E27FC236}">
                <a16:creationId xmlns:a16="http://schemas.microsoft.com/office/drawing/2014/main" id="{1791B9A7-6C3E-498F-94B7-2949CD61B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9203" y="3784720"/>
            <a:ext cx="770811" cy="770811"/>
          </a:xfrm>
          <a:prstGeom prst="rect">
            <a:avLst/>
          </a:prstGeom>
        </p:spPr>
      </p:pic>
      <p:pic>
        <p:nvPicPr>
          <p:cNvPr id="26" name="Graphic 25" descr="Badge Tick with solid fill">
            <a:extLst>
              <a:ext uri="{FF2B5EF4-FFF2-40B4-BE49-F238E27FC236}">
                <a16:creationId xmlns:a16="http://schemas.microsoft.com/office/drawing/2014/main" id="{173AD557-346D-4E3E-B447-8F76A76811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7370" y="4450142"/>
            <a:ext cx="770811" cy="770811"/>
          </a:xfrm>
          <a:prstGeom prst="rect">
            <a:avLst/>
          </a:prstGeom>
        </p:spPr>
      </p:pic>
      <p:pic>
        <p:nvPicPr>
          <p:cNvPr id="28" name="Graphic 27" descr="Badge Cross with solid fill">
            <a:extLst>
              <a:ext uri="{FF2B5EF4-FFF2-40B4-BE49-F238E27FC236}">
                <a16:creationId xmlns:a16="http://schemas.microsoft.com/office/drawing/2014/main" id="{3F2B41AE-3FF3-4BF1-974E-0B68B4F19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6802" y="5111840"/>
            <a:ext cx="770811" cy="770811"/>
          </a:xfrm>
          <a:prstGeom prst="rect">
            <a:avLst/>
          </a:prstGeom>
        </p:spPr>
      </p:pic>
      <p:pic>
        <p:nvPicPr>
          <p:cNvPr id="29" name="Graphic 28" descr="Help outline">
            <a:extLst>
              <a:ext uri="{FF2B5EF4-FFF2-40B4-BE49-F238E27FC236}">
                <a16:creationId xmlns:a16="http://schemas.microsoft.com/office/drawing/2014/main" id="{03CD54C8-2B0D-4BDF-8155-6B21F107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9309" y="5143135"/>
            <a:ext cx="687144" cy="687144"/>
          </a:xfrm>
          <a:prstGeom prst="rect">
            <a:avLst/>
          </a:prstGeom>
        </p:spPr>
      </p:pic>
      <p:pic>
        <p:nvPicPr>
          <p:cNvPr id="31" name="Graphic 30" descr="Help outline">
            <a:extLst>
              <a:ext uri="{FF2B5EF4-FFF2-40B4-BE49-F238E27FC236}">
                <a16:creationId xmlns:a16="http://schemas.microsoft.com/office/drawing/2014/main" id="{B184FD0B-B7CB-4DE1-958A-3AC9CA231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8742" y="5796927"/>
            <a:ext cx="687144" cy="687144"/>
          </a:xfrm>
          <a:prstGeom prst="rect">
            <a:avLst/>
          </a:prstGeom>
        </p:spPr>
      </p:pic>
      <p:pic>
        <p:nvPicPr>
          <p:cNvPr id="32" name="Graphic 31" descr="Help outline">
            <a:extLst>
              <a:ext uri="{FF2B5EF4-FFF2-40B4-BE49-F238E27FC236}">
                <a16:creationId xmlns:a16="http://schemas.microsoft.com/office/drawing/2014/main" id="{647E6C28-7CC5-4367-98B4-BD70E583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5601" y="5796927"/>
            <a:ext cx="687144" cy="68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7FDAFFB-D3D8-479C-BC64-BD5A6006CD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2" y="1284119"/>
          <a:ext cx="11563348" cy="51648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09561">
                  <a:extLst>
                    <a:ext uri="{9D8B030D-6E8A-4147-A177-3AD203B41FA5}">
                      <a16:colId xmlns:a16="http://schemas.microsoft.com/office/drawing/2014/main" val="2703344483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1477082420"/>
                    </a:ext>
                  </a:extLst>
                </a:gridCol>
                <a:gridCol w="1756610">
                  <a:extLst>
                    <a:ext uri="{9D8B030D-6E8A-4147-A177-3AD203B41FA5}">
                      <a16:colId xmlns:a16="http://schemas.microsoft.com/office/drawing/2014/main" val="3515869403"/>
                    </a:ext>
                  </a:extLst>
                </a:gridCol>
                <a:gridCol w="1780672">
                  <a:extLst>
                    <a:ext uri="{9D8B030D-6E8A-4147-A177-3AD203B41FA5}">
                      <a16:colId xmlns:a16="http://schemas.microsoft.com/office/drawing/2014/main" val="3428537398"/>
                    </a:ext>
                  </a:extLst>
                </a:gridCol>
              </a:tblGrid>
              <a:tr h="62681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</a:rPr>
                        <a:t>Requirement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Relational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Graph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296288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Data must be accurate when reading and writing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672667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Data should be fast to retrieve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85617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Allow data migration from the current data store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56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Have high availability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640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Easy to update the schema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303962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Easily maintainable querying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156048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Manage relationships between all the entities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77653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E9AD38-609A-4542-9D50-DE23690A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 Options</a:t>
            </a:r>
          </a:p>
        </p:txBody>
      </p:sp>
      <p:pic>
        <p:nvPicPr>
          <p:cNvPr id="11" name="Graphic 10" descr="Help outline">
            <a:extLst>
              <a:ext uri="{FF2B5EF4-FFF2-40B4-BE49-F238E27FC236}">
                <a16:creationId xmlns:a16="http://schemas.microsoft.com/office/drawing/2014/main" id="{8DA59F40-911B-49AF-992E-D2D5CCB88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8636" y="2551819"/>
            <a:ext cx="687144" cy="687144"/>
          </a:xfrm>
          <a:prstGeom prst="rect">
            <a:avLst/>
          </a:prstGeom>
        </p:spPr>
      </p:pic>
      <p:pic>
        <p:nvPicPr>
          <p:cNvPr id="13" name="Graphic 12" descr="Badge Cross with solid fill">
            <a:extLst>
              <a:ext uri="{FF2B5EF4-FFF2-40B4-BE49-F238E27FC236}">
                <a16:creationId xmlns:a16="http://schemas.microsoft.com/office/drawing/2014/main" id="{CC9C436E-0661-4549-A822-4121039B1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6802" y="4450142"/>
            <a:ext cx="770811" cy="77081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77E25CF6-72EF-4D56-850E-F8EB3A100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1855" y="1860094"/>
            <a:ext cx="770811" cy="770811"/>
          </a:xfrm>
          <a:prstGeom prst="rect">
            <a:avLst/>
          </a:prstGeom>
        </p:spPr>
      </p:pic>
      <p:pic>
        <p:nvPicPr>
          <p:cNvPr id="16" name="Graphic 15" descr="Badge Tick with solid fill">
            <a:extLst>
              <a:ext uri="{FF2B5EF4-FFF2-40B4-BE49-F238E27FC236}">
                <a16:creationId xmlns:a16="http://schemas.microsoft.com/office/drawing/2014/main" id="{674EB98B-57DC-4617-BFD6-54BDECAB64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2423" y="1860094"/>
            <a:ext cx="770811" cy="770811"/>
          </a:xfrm>
          <a:prstGeom prst="rect">
            <a:avLst/>
          </a:prstGeom>
        </p:spPr>
      </p:pic>
      <p:pic>
        <p:nvPicPr>
          <p:cNvPr id="17" name="Graphic 16" descr="Badge Tick with solid fill">
            <a:extLst>
              <a:ext uri="{FF2B5EF4-FFF2-40B4-BE49-F238E27FC236}">
                <a16:creationId xmlns:a16="http://schemas.microsoft.com/office/drawing/2014/main" id="{3F1D381A-EB79-4F66-81B6-9B85E9C536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9877" y="1860094"/>
            <a:ext cx="770811" cy="770811"/>
          </a:xfrm>
          <a:prstGeom prst="rect">
            <a:avLst/>
          </a:prstGeom>
        </p:spPr>
      </p:pic>
      <p:pic>
        <p:nvPicPr>
          <p:cNvPr id="18" name="Graphic 17" descr="Help outline">
            <a:extLst>
              <a:ext uri="{FF2B5EF4-FFF2-40B4-BE49-F238E27FC236}">
                <a16:creationId xmlns:a16="http://schemas.microsoft.com/office/drawing/2014/main" id="{831F40DB-A22A-4CC2-8A88-F882FBC26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9309" y="2551819"/>
            <a:ext cx="687144" cy="687144"/>
          </a:xfrm>
          <a:prstGeom prst="rect">
            <a:avLst/>
          </a:prstGeom>
        </p:spPr>
      </p:pic>
      <p:pic>
        <p:nvPicPr>
          <p:cNvPr id="19" name="Graphic 18" descr="Badge Tick with solid fill">
            <a:extLst>
              <a:ext uri="{FF2B5EF4-FFF2-40B4-BE49-F238E27FC236}">
                <a16:creationId xmlns:a16="http://schemas.microsoft.com/office/drawing/2014/main" id="{45951E83-89F7-49DA-AD26-6B6B193E8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9877" y="2509985"/>
            <a:ext cx="770811" cy="770811"/>
          </a:xfrm>
          <a:prstGeom prst="rect">
            <a:avLst/>
          </a:prstGeom>
        </p:spPr>
      </p:pic>
      <p:pic>
        <p:nvPicPr>
          <p:cNvPr id="20" name="Graphic 19" descr="Badge Tick with solid fill">
            <a:extLst>
              <a:ext uri="{FF2B5EF4-FFF2-40B4-BE49-F238E27FC236}">
                <a16:creationId xmlns:a16="http://schemas.microsoft.com/office/drawing/2014/main" id="{933E07F0-1684-4C45-BBC3-8D0FA4763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1855" y="3136942"/>
            <a:ext cx="770811" cy="770811"/>
          </a:xfrm>
          <a:prstGeom prst="rect">
            <a:avLst/>
          </a:prstGeom>
        </p:spPr>
      </p:pic>
      <p:pic>
        <p:nvPicPr>
          <p:cNvPr id="21" name="Graphic 20" descr="Badge Tick with solid fill">
            <a:extLst>
              <a:ext uri="{FF2B5EF4-FFF2-40B4-BE49-F238E27FC236}">
                <a16:creationId xmlns:a16="http://schemas.microsoft.com/office/drawing/2014/main" id="{67B9DFA9-8E8B-42E9-8626-F2CD8AAE5A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2423" y="3136301"/>
            <a:ext cx="770811" cy="770811"/>
          </a:xfrm>
          <a:prstGeom prst="rect">
            <a:avLst/>
          </a:prstGeom>
        </p:spPr>
      </p:pic>
      <p:pic>
        <p:nvPicPr>
          <p:cNvPr id="22" name="Graphic 21" descr="Badge Tick with solid fill">
            <a:extLst>
              <a:ext uri="{FF2B5EF4-FFF2-40B4-BE49-F238E27FC236}">
                <a16:creationId xmlns:a16="http://schemas.microsoft.com/office/drawing/2014/main" id="{1B0EABB7-21FC-46FE-87EF-16B7BE8D1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3097" y="3140273"/>
            <a:ext cx="770811" cy="770811"/>
          </a:xfrm>
          <a:prstGeom prst="rect">
            <a:avLst/>
          </a:prstGeom>
        </p:spPr>
      </p:pic>
      <p:pic>
        <p:nvPicPr>
          <p:cNvPr id="23" name="Graphic 22" descr="Badge Tick with solid fill">
            <a:extLst>
              <a:ext uri="{FF2B5EF4-FFF2-40B4-BE49-F238E27FC236}">
                <a16:creationId xmlns:a16="http://schemas.microsoft.com/office/drawing/2014/main" id="{95CD3418-029B-4112-B50E-7A5ACFFD6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8635" y="3785361"/>
            <a:ext cx="770811" cy="770811"/>
          </a:xfrm>
          <a:prstGeom prst="rect">
            <a:avLst/>
          </a:prstGeom>
        </p:spPr>
      </p:pic>
      <p:pic>
        <p:nvPicPr>
          <p:cNvPr id="24" name="Graphic 23" descr="Badge Tick with solid fill">
            <a:extLst>
              <a:ext uri="{FF2B5EF4-FFF2-40B4-BE49-F238E27FC236}">
                <a16:creationId xmlns:a16="http://schemas.microsoft.com/office/drawing/2014/main" id="{1791B9A7-6C3E-498F-94B7-2949CD61B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9203" y="3784720"/>
            <a:ext cx="770811" cy="770811"/>
          </a:xfrm>
          <a:prstGeom prst="rect">
            <a:avLst/>
          </a:prstGeom>
        </p:spPr>
      </p:pic>
      <p:pic>
        <p:nvPicPr>
          <p:cNvPr id="25" name="Graphic 24" descr="Badge Tick with solid fill">
            <a:extLst>
              <a:ext uri="{FF2B5EF4-FFF2-40B4-BE49-F238E27FC236}">
                <a16:creationId xmlns:a16="http://schemas.microsoft.com/office/drawing/2014/main" id="{4409351D-490A-484A-93B6-CC4209073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9877" y="3788692"/>
            <a:ext cx="770811" cy="770811"/>
          </a:xfrm>
          <a:prstGeom prst="rect">
            <a:avLst/>
          </a:prstGeom>
        </p:spPr>
      </p:pic>
      <p:pic>
        <p:nvPicPr>
          <p:cNvPr id="26" name="Graphic 25" descr="Badge Tick with solid fill">
            <a:extLst>
              <a:ext uri="{FF2B5EF4-FFF2-40B4-BE49-F238E27FC236}">
                <a16:creationId xmlns:a16="http://schemas.microsoft.com/office/drawing/2014/main" id="{173AD557-346D-4E3E-B447-8F76A76811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7370" y="4450142"/>
            <a:ext cx="770811" cy="770811"/>
          </a:xfrm>
          <a:prstGeom prst="rect">
            <a:avLst/>
          </a:prstGeom>
        </p:spPr>
      </p:pic>
      <p:pic>
        <p:nvPicPr>
          <p:cNvPr id="27" name="Graphic 26" descr="Badge Tick with solid fill">
            <a:extLst>
              <a:ext uri="{FF2B5EF4-FFF2-40B4-BE49-F238E27FC236}">
                <a16:creationId xmlns:a16="http://schemas.microsoft.com/office/drawing/2014/main" id="{6CCDE2E4-C1B0-4AF8-B384-D3898E2C8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8044" y="4454114"/>
            <a:ext cx="770811" cy="770811"/>
          </a:xfrm>
          <a:prstGeom prst="rect">
            <a:avLst/>
          </a:prstGeom>
        </p:spPr>
      </p:pic>
      <p:pic>
        <p:nvPicPr>
          <p:cNvPr id="28" name="Graphic 27" descr="Badge Cross with solid fill">
            <a:extLst>
              <a:ext uri="{FF2B5EF4-FFF2-40B4-BE49-F238E27FC236}">
                <a16:creationId xmlns:a16="http://schemas.microsoft.com/office/drawing/2014/main" id="{3F2B41AE-3FF3-4BF1-974E-0B68B4F19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6802" y="5111840"/>
            <a:ext cx="770811" cy="770811"/>
          </a:xfrm>
          <a:prstGeom prst="rect">
            <a:avLst/>
          </a:prstGeom>
        </p:spPr>
      </p:pic>
      <p:pic>
        <p:nvPicPr>
          <p:cNvPr id="29" name="Graphic 28" descr="Help outline">
            <a:extLst>
              <a:ext uri="{FF2B5EF4-FFF2-40B4-BE49-F238E27FC236}">
                <a16:creationId xmlns:a16="http://schemas.microsoft.com/office/drawing/2014/main" id="{03CD54C8-2B0D-4BDF-8155-6B21F107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9309" y="5143135"/>
            <a:ext cx="687144" cy="687144"/>
          </a:xfrm>
          <a:prstGeom prst="rect">
            <a:avLst/>
          </a:prstGeom>
        </p:spPr>
      </p:pic>
      <p:pic>
        <p:nvPicPr>
          <p:cNvPr id="30" name="Graphic 29" descr="Badge Tick with solid fill">
            <a:extLst>
              <a:ext uri="{FF2B5EF4-FFF2-40B4-BE49-F238E27FC236}">
                <a16:creationId xmlns:a16="http://schemas.microsoft.com/office/drawing/2014/main" id="{C9CD21B1-6577-4F94-A826-B210ADD37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9876" y="5102533"/>
            <a:ext cx="770811" cy="770811"/>
          </a:xfrm>
          <a:prstGeom prst="rect">
            <a:avLst/>
          </a:prstGeom>
        </p:spPr>
      </p:pic>
      <p:pic>
        <p:nvPicPr>
          <p:cNvPr id="31" name="Graphic 30" descr="Help outline">
            <a:extLst>
              <a:ext uri="{FF2B5EF4-FFF2-40B4-BE49-F238E27FC236}">
                <a16:creationId xmlns:a16="http://schemas.microsoft.com/office/drawing/2014/main" id="{B184FD0B-B7CB-4DE1-958A-3AC9CA231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8742" y="5796927"/>
            <a:ext cx="687144" cy="687144"/>
          </a:xfrm>
          <a:prstGeom prst="rect">
            <a:avLst/>
          </a:prstGeom>
        </p:spPr>
      </p:pic>
      <p:pic>
        <p:nvPicPr>
          <p:cNvPr id="32" name="Graphic 31" descr="Help outline">
            <a:extLst>
              <a:ext uri="{FF2B5EF4-FFF2-40B4-BE49-F238E27FC236}">
                <a16:creationId xmlns:a16="http://schemas.microsoft.com/office/drawing/2014/main" id="{647E6C28-7CC5-4367-98B4-BD70E583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5601" y="5796927"/>
            <a:ext cx="687144" cy="687144"/>
          </a:xfrm>
          <a:prstGeom prst="rect">
            <a:avLst/>
          </a:prstGeom>
        </p:spPr>
      </p:pic>
      <p:pic>
        <p:nvPicPr>
          <p:cNvPr id="33" name="Graphic 32" descr="Badge Tick with solid fill">
            <a:extLst>
              <a:ext uri="{FF2B5EF4-FFF2-40B4-BE49-F238E27FC236}">
                <a16:creationId xmlns:a16="http://schemas.microsoft.com/office/drawing/2014/main" id="{A369436A-974D-429B-8401-269D2AB09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1708" y="5755093"/>
            <a:ext cx="770811" cy="7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1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FB05E5-1A57-402C-9FD4-11C683F6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ADR: We will use a Graph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E6061-C723-43AC-8701-B85DCF424505}"/>
              </a:ext>
            </a:extLst>
          </p:cNvPr>
          <p:cNvSpPr txBox="1">
            <a:spLocks/>
          </p:cNvSpPr>
          <p:nvPr/>
        </p:nvSpPr>
        <p:spPr>
          <a:xfrm>
            <a:off x="844550" y="4322044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accent4"/>
                </a:solidFill>
              </a:rPr>
              <a:t>Meeting all requirements and enabling fast querying as a bonus</a:t>
            </a:r>
          </a:p>
        </p:txBody>
      </p:sp>
    </p:spTree>
    <p:extLst>
      <p:ext uri="{BB962C8B-B14F-4D97-AF65-F5344CB8AC3E}">
        <p14:creationId xmlns:p14="http://schemas.microsoft.com/office/powerpoint/2010/main" val="406805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81105B76-1CB9-4642-ACC5-FCCDCDD0C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53" y="0"/>
            <a:ext cx="9556093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C46695-8CDC-4348-952B-AB1A19B36560}"/>
              </a:ext>
            </a:extLst>
          </p:cNvPr>
          <p:cNvSpPr txBox="1">
            <a:spLocks/>
          </p:cNvSpPr>
          <p:nvPr/>
        </p:nvSpPr>
        <p:spPr>
          <a:xfrm>
            <a:off x="323850" y="127000"/>
            <a:ext cx="115633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masis MT Pro" panose="020B0604020202020204" pitchFamily="18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Schema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0DEDA-159B-4D59-B195-1EB48142EDDF}"/>
              </a:ext>
            </a:extLst>
          </p:cNvPr>
          <p:cNvSpPr/>
          <p:nvPr/>
        </p:nvSpPr>
        <p:spPr>
          <a:xfrm>
            <a:off x="4972051" y="3095626"/>
            <a:ext cx="647700" cy="6477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7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B5566-C5BB-47FA-A8EF-FBD362A1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243F2-D184-432A-9F25-BE85608B2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we store data affects the system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757C91-4BA6-41DC-AFD4-26575A196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8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5"/>
    </mc:Choice>
    <mc:Fallback>
      <p:transition spd="slow" advTm="4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7FDAFFB-D3D8-479C-BC64-BD5A6006CD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2" y="1284119"/>
          <a:ext cx="11563348" cy="51648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09561">
                  <a:extLst>
                    <a:ext uri="{9D8B030D-6E8A-4147-A177-3AD203B41FA5}">
                      <a16:colId xmlns:a16="http://schemas.microsoft.com/office/drawing/2014/main" val="2703344483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1477082420"/>
                    </a:ext>
                  </a:extLst>
                </a:gridCol>
                <a:gridCol w="1756610">
                  <a:extLst>
                    <a:ext uri="{9D8B030D-6E8A-4147-A177-3AD203B41FA5}">
                      <a16:colId xmlns:a16="http://schemas.microsoft.com/office/drawing/2014/main" val="3515869403"/>
                    </a:ext>
                  </a:extLst>
                </a:gridCol>
                <a:gridCol w="1780672">
                  <a:extLst>
                    <a:ext uri="{9D8B030D-6E8A-4147-A177-3AD203B41FA5}">
                      <a16:colId xmlns:a16="http://schemas.microsoft.com/office/drawing/2014/main" val="3428537398"/>
                    </a:ext>
                  </a:extLst>
                </a:gridCol>
              </a:tblGrid>
              <a:tr h="62681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</a:rPr>
                        <a:t>Requirement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Relational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Graph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296288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Data must be accurate when reading and writing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672667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Data should be fast to retrieve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85617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Allow data migration from the current data store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56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Have high availability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640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Easy to update the schema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303962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Easily maintainable querying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156048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Manage relationships between all the entities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77653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E9AD38-609A-4542-9D50-DE23690A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 Options</a:t>
            </a:r>
          </a:p>
        </p:txBody>
      </p:sp>
      <p:pic>
        <p:nvPicPr>
          <p:cNvPr id="11" name="Graphic 10" descr="Help outline">
            <a:extLst>
              <a:ext uri="{FF2B5EF4-FFF2-40B4-BE49-F238E27FC236}">
                <a16:creationId xmlns:a16="http://schemas.microsoft.com/office/drawing/2014/main" id="{8DA59F40-911B-49AF-992E-D2D5CCB88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8636" y="2551819"/>
            <a:ext cx="687144" cy="687144"/>
          </a:xfrm>
          <a:prstGeom prst="rect">
            <a:avLst/>
          </a:prstGeom>
        </p:spPr>
      </p:pic>
      <p:pic>
        <p:nvPicPr>
          <p:cNvPr id="13" name="Graphic 12" descr="Badge Cross with solid fill">
            <a:extLst>
              <a:ext uri="{FF2B5EF4-FFF2-40B4-BE49-F238E27FC236}">
                <a16:creationId xmlns:a16="http://schemas.microsoft.com/office/drawing/2014/main" id="{CC9C436E-0661-4549-A822-4121039B1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6802" y="4450142"/>
            <a:ext cx="770811" cy="77081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77E25CF6-72EF-4D56-850E-F8EB3A100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1855" y="1860094"/>
            <a:ext cx="770811" cy="770811"/>
          </a:xfrm>
          <a:prstGeom prst="rect">
            <a:avLst/>
          </a:prstGeom>
        </p:spPr>
      </p:pic>
      <p:pic>
        <p:nvPicPr>
          <p:cNvPr id="20" name="Graphic 19" descr="Badge Tick with solid fill">
            <a:extLst>
              <a:ext uri="{FF2B5EF4-FFF2-40B4-BE49-F238E27FC236}">
                <a16:creationId xmlns:a16="http://schemas.microsoft.com/office/drawing/2014/main" id="{933E07F0-1684-4C45-BBC3-8D0FA47630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1855" y="3136942"/>
            <a:ext cx="770811" cy="770811"/>
          </a:xfrm>
          <a:prstGeom prst="rect">
            <a:avLst/>
          </a:prstGeom>
        </p:spPr>
      </p:pic>
      <p:pic>
        <p:nvPicPr>
          <p:cNvPr id="23" name="Graphic 22" descr="Badge Tick with solid fill">
            <a:extLst>
              <a:ext uri="{FF2B5EF4-FFF2-40B4-BE49-F238E27FC236}">
                <a16:creationId xmlns:a16="http://schemas.microsoft.com/office/drawing/2014/main" id="{95CD3418-029B-4112-B50E-7A5ACFFD64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8635" y="3785361"/>
            <a:ext cx="770811" cy="770811"/>
          </a:xfrm>
          <a:prstGeom prst="rect">
            <a:avLst/>
          </a:prstGeom>
        </p:spPr>
      </p:pic>
      <p:pic>
        <p:nvPicPr>
          <p:cNvPr id="28" name="Graphic 27" descr="Badge Cross with solid fill">
            <a:extLst>
              <a:ext uri="{FF2B5EF4-FFF2-40B4-BE49-F238E27FC236}">
                <a16:creationId xmlns:a16="http://schemas.microsoft.com/office/drawing/2014/main" id="{3F2B41AE-3FF3-4BF1-974E-0B68B4F19F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6802" y="5111840"/>
            <a:ext cx="770811" cy="770811"/>
          </a:xfrm>
          <a:prstGeom prst="rect">
            <a:avLst/>
          </a:prstGeom>
        </p:spPr>
      </p:pic>
      <p:pic>
        <p:nvPicPr>
          <p:cNvPr id="31" name="Graphic 30" descr="Help outline">
            <a:extLst>
              <a:ext uri="{FF2B5EF4-FFF2-40B4-BE49-F238E27FC236}">
                <a16:creationId xmlns:a16="http://schemas.microsoft.com/office/drawing/2014/main" id="{B184FD0B-B7CB-4DE1-958A-3AC9CA231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742" y="5796927"/>
            <a:ext cx="687144" cy="68714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D11F193-C7FD-473A-9596-5A8A84A7E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5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6"/>
    </mc:Choice>
    <mc:Fallback>
      <p:transition spd="slow" advTm="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sitting on blue chairs">
            <a:extLst>
              <a:ext uri="{FF2B5EF4-FFF2-40B4-BE49-F238E27FC236}">
                <a16:creationId xmlns:a16="http://schemas.microsoft.com/office/drawing/2014/main" id="{F48CF4D9-6BD2-4A06-A1B3-A686DD34AE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DA8B0CA-0DB9-4CD9-B8BE-B2F53B4C92CB}"/>
              </a:ext>
            </a:extLst>
          </p:cNvPr>
          <p:cNvSpPr/>
          <p:nvPr/>
        </p:nvSpPr>
        <p:spPr>
          <a:xfrm>
            <a:off x="9420448" y="148858"/>
            <a:ext cx="2531970" cy="2254102"/>
          </a:xfrm>
          <a:prstGeom prst="wedgeRectCallout">
            <a:avLst>
              <a:gd name="adj1" fmla="val -35111"/>
              <a:gd name="adj2" fmla="val 67689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Customers will be cancelling their contracts and going elsewhere.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E485F59-C7AC-421E-A23A-6FFEAA35DC7E}"/>
              </a:ext>
            </a:extLst>
          </p:cNvPr>
          <p:cNvSpPr/>
          <p:nvPr/>
        </p:nvSpPr>
        <p:spPr>
          <a:xfrm>
            <a:off x="5358809" y="353163"/>
            <a:ext cx="2400517" cy="1676509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The brand image is being tarnished.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8D4D3A2-7C90-4625-B5E8-DDBC53534322}"/>
              </a:ext>
            </a:extLst>
          </p:cNvPr>
          <p:cNvSpPr/>
          <p:nvPr/>
        </p:nvSpPr>
        <p:spPr>
          <a:xfrm>
            <a:off x="965956" y="148858"/>
            <a:ext cx="2194902" cy="1911572"/>
          </a:xfrm>
          <a:prstGeom prst="wedgeRectCallout">
            <a:avLst>
              <a:gd name="adj1" fmla="val 52315"/>
              <a:gd name="adj2" fmla="val 73544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We are throwing money down the drain!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2196C80-6914-4AA7-9EC7-2E4B268A0F9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073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32"/>
    </mc:Choice>
    <mc:Fallback>
      <p:transition spd="slow" advTm="8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7FDAFFB-D3D8-479C-BC64-BD5A6006CD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2" y="1284119"/>
          <a:ext cx="11563348" cy="51648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09561">
                  <a:extLst>
                    <a:ext uri="{9D8B030D-6E8A-4147-A177-3AD203B41FA5}">
                      <a16:colId xmlns:a16="http://schemas.microsoft.com/office/drawing/2014/main" val="2703344483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1477082420"/>
                    </a:ext>
                  </a:extLst>
                </a:gridCol>
                <a:gridCol w="1756610">
                  <a:extLst>
                    <a:ext uri="{9D8B030D-6E8A-4147-A177-3AD203B41FA5}">
                      <a16:colId xmlns:a16="http://schemas.microsoft.com/office/drawing/2014/main" val="3515869403"/>
                    </a:ext>
                  </a:extLst>
                </a:gridCol>
                <a:gridCol w="1780672">
                  <a:extLst>
                    <a:ext uri="{9D8B030D-6E8A-4147-A177-3AD203B41FA5}">
                      <a16:colId xmlns:a16="http://schemas.microsoft.com/office/drawing/2014/main" val="3428537398"/>
                    </a:ext>
                  </a:extLst>
                </a:gridCol>
              </a:tblGrid>
              <a:tr h="62681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</a:rPr>
                        <a:t>Requirement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Relational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Graph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296288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Data must be accurate when reading and writing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672667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Data should be fast to retrieve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85617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Allow data migration from the current data store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56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Have high availability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640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Easy to update the schema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303962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Easily maintainable querying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156048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Manage relationships between all the entities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77653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E9AD38-609A-4542-9D50-DE23690A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 Options</a:t>
            </a:r>
          </a:p>
        </p:txBody>
      </p:sp>
      <p:pic>
        <p:nvPicPr>
          <p:cNvPr id="11" name="Graphic 10" descr="Help outline">
            <a:extLst>
              <a:ext uri="{FF2B5EF4-FFF2-40B4-BE49-F238E27FC236}">
                <a16:creationId xmlns:a16="http://schemas.microsoft.com/office/drawing/2014/main" id="{8DA59F40-911B-49AF-992E-D2D5CCB88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8636" y="2551819"/>
            <a:ext cx="687144" cy="687144"/>
          </a:xfrm>
          <a:prstGeom prst="rect">
            <a:avLst/>
          </a:prstGeom>
        </p:spPr>
      </p:pic>
      <p:pic>
        <p:nvPicPr>
          <p:cNvPr id="13" name="Graphic 12" descr="Badge Cross with solid fill">
            <a:extLst>
              <a:ext uri="{FF2B5EF4-FFF2-40B4-BE49-F238E27FC236}">
                <a16:creationId xmlns:a16="http://schemas.microsoft.com/office/drawing/2014/main" id="{CC9C436E-0661-4549-A822-4121039B1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6802" y="4450142"/>
            <a:ext cx="770811" cy="77081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77E25CF6-72EF-4D56-850E-F8EB3A100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1855" y="1860094"/>
            <a:ext cx="770811" cy="770811"/>
          </a:xfrm>
          <a:prstGeom prst="rect">
            <a:avLst/>
          </a:prstGeom>
        </p:spPr>
      </p:pic>
      <p:pic>
        <p:nvPicPr>
          <p:cNvPr id="16" name="Graphic 15" descr="Badge Tick with solid fill">
            <a:extLst>
              <a:ext uri="{FF2B5EF4-FFF2-40B4-BE49-F238E27FC236}">
                <a16:creationId xmlns:a16="http://schemas.microsoft.com/office/drawing/2014/main" id="{674EB98B-57DC-4617-BFD6-54BDECAB6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42423" y="1860094"/>
            <a:ext cx="770811" cy="770811"/>
          </a:xfrm>
          <a:prstGeom prst="rect">
            <a:avLst/>
          </a:prstGeom>
        </p:spPr>
      </p:pic>
      <p:pic>
        <p:nvPicPr>
          <p:cNvPr id="18" name="Graphic 17" descr="Help outline">
            <a:extLst>
              <a:ext uri="{FF2B5EF4-FFF2-40B4-BE49-F238E27FC236}">
                <a16:creationId xmlns:a16="http://schemas.microsoft.com/office/drawing/2014/main" id="{831F40DB-A22A-4CC2-8A88-F882FBC26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9309" y="2551819"/>
            <a:ext cx="687144" cy="687144"/>
          </a:xfrm>
          <a:prstGeom prst="rect">
            <a:avLst/>
          </a:prstGeom>
        </p:spPr>
      </p:pic>
      <p:pic>
        <p:nvPicPr>
          <p:cNvPr id="20" name="Graphic 19" descr="Badge Tick with solid fill">
            <a:extLst>
              <a:ext uri="{FF2B5EF4-FFF2-40B4-BE49-F238E27FC236}">
                <a16:creationId xmlns:a16="http://schemas.microsoft.com/office/drawing/2014/main" id="{933E07F0-1684-4C45-BBC3-8D0FA47630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1855" y="3136942"/>
            <a:ext cx="770811" cy="770811"/>
          </a:xfrm>
          <a:prstGeom prst="rect">
            <a:avLst/>
          </a:prstGeom>
        </p:spPr>
      </p:pic>
      <p:pic>
        <p:nvPicPr>
          <p:cNvPr id="21" name="Graphic 20" descr="Badge Tick with solid fill">
            <a:extLst>
              <a:ext uri="{FF2B5EF4-FFF2-40B4-BE49-F238E27FC236}">
                <a16:creationId xmlns:a16="http://schemas.microsoft.com/office/drawing/2014/main" id="{67B9DFA9-8E8B-42E9-8626-F2CD8AAE5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42423" y="3136301"/>
            <a:ext cx="770811" cy="770811"/>
          </a:xfrm>
          <a:prstGeom prst="rect">
            <a:avLst/>
          </a:prstGeom>
        </p:spPr>
      </p:pic>
      <p:pic>
        <p:nvPicPr>
          <p:cNvPr id="23" name="Graphic 22" descr="Badge Tick with solid fill">
            <a:extLst>
              <a:ext uri="{FF2B5EF4-FFF2-40B4-BE49-F238E27FC236}">
                <a16:creationId xmlns:a16="http://schemas.microsoft.com/office/drawing/2014/main" id="{95CD3418-029B-4112-B50E-7A5ACFFD64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8635" y="3785361"/>
            <a:ext cx="770811" cy="770811"/>
          </a:xfrm>
          <a:prstGeom prst="rect">
            <a:avLst/>
          </a:prstGeom>
        </p:spPr>
      </p:pic>
      <p:pic>
        <p:nvPicPr>
          <p:cNvPr id="24" name="Graphic 23" descr="Badge Tick with solid fill">
            <a:extLst>
              <a:ext uri="{FF2B5EF4-FFF2-40B4-BE49-F238E27FC236}">
                <a16:creationId xmlns:a16="http://schemas.microsoft.com/office/drawing/2014/main" id="{1791B9A7-6C3E-498F-94B7-2949CD61B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9203" y="3784720"/>
            <a:ext cx="770811" cy="770811"/>
          </a:xfrm>
          <a:prstGeom prst="rect">
            <a:avLst/>
          </a:prstGeom>
        </p:spPr>
      </p:pic>
      <p:pic>
        <p:nvPicPr>
          <p:cNvPr id="26" name="Graphic 25" descr="Badge Tick with solid fill">
            <a:extLst>
              <a:ext uri="{FF2B5EF4-FFF2-40B4-BE49-F238E27FC236}">
                <a16:creationId xmlns:a16="http://schemas.microsoft.com/office/drawing/2014/main" id="{173AD557-346D-4E3E-B447-8F76A76811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47370" y="4450142"/>
            <a:ext cx="770811" cy="770811"/>
          </a:xfrm>
          <a:prstGeom prst="rect">
            <a:avLst/>
          </a:prstGeom>
        </p:spPr>
      </p:pic>
      <p:pic>
        <p:nvPicPr>
          <p:cNvPr id="28" name="Graphic 27" descr="Badge Cross with solid fill">
            <a:extLst>
              <a:ext uri="{FF2B5EF4-FFF2-40B4-BE49-F238E27FC236}">
                <a16:creationId xmlns:a16="http://schemas.microsoft.com/office/drawing/2014/main" id="{3F2B41AE-3FF3-4BF1-974E-0B68B4F19F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6802" y="5111840"/>
            <a:ext cx="770811" cy="770811"/>
          </a:xfrm>
          <a:prstGeom prst="rect">
            <a:avLst/>
          </a:prstGeom>
        </p:spPr>
      </p:pic>
      <p:pic>
        <p:nvPicPr>
          <p:cNvPr id="29" name="Graphic 28" descr="Help outline">
            <a:extLst>
              <a:ext uri="{FF2B5EF4-FFF2-40B4-BE49-F238E27FC236}">
                <a16:creationId xmlns:a16="http://schemas.microsoft.com/office/drawing/2014/main" id="{03CD54C8-2B0D-4BDF-8155-6B21F1074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9309" y="5143135"/>
            <a:ext cx="687144" cy="687144"/>
          </a:xfrm>
          <a:prstGeom prst="rect">
            <a:avLst/>
          </a:prstGeom>
        </p:spPr>
      </p:pic>
      <p:pic>
        <p:nvPicPr>
          <p:cNvPr id="31" name="Graphic 30" descr="Help outline">
            <a:extLst>
              <a:ext uri="{FF2B5EF4-FFF2-40B4-BE49-F238E27FC236}">
                <a16:creationId xmlns:a16="http://schemas.microsoft.com/office/drawing/2014/main" id="{B184FD0B-B7CB-4DE1-958A-3AC9CA231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742" y="5796927"/>
            <a:ext cx="687144" cy="687144"/>
          </a:xfrm>
          <a:prstGeom prst="rect">
            <a:avLst/>
          </a:prstGeom>
        </p:spPr>
      </p:pic>
      <p:pic>
        <p:nvPicPr>
          <p:cNvPr id="32" name="Graphic 31" descr="Help outline">
            <a:extLst>
              <a:ext uri="{FF2B5EF4-FFF2-40B4-BE49-F238E27FC236}">
                <a16:creationId xmlns:a16="http://schemas.microsoft.com/office/drawing/2014/main" id="{647E6C28-7CC5-4367-98B4-BD70E5834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5601" y="5796927"/>
            <a:ext cx="687144" cy="68714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F81808-22F3-4FB0-99DE-751CB87F7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4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8"/>
    </mc:Choice>
    <mc:Fallback>
      <p:transition spd="slow" advTm="3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7FDAFFB-D3D8-479C-BC64-BD5A6006CD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2" y="1284119"/>
          <a:ext cx="11563348" cy="51648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09561">
                  <a:extLst>
                    <a:ext uri="{9D8B030D-6E8A-4147-A177-3AD203B41FA5}">
                      <a16:colId xmlns:a16="http://schemas.microsoft.com/office/drawing/2014/main" val="2703344483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1477082420"/>
                    </a:ext>
                  </a:extLst>
                </a:gridCol>
                <a:gridCol w="1756610">
                  <a:extLst>
                    <a:ext uri="{9D8B030D-6E8A-4147-A177-3AD203B41FA5}">
                      <a16:colId xmlns:a16="http://schemas.microsoft.com/office/drawing/2014/main" val="3515869403"/>
                    </a:ext>
                  </a:extLst>
                </a:gridCol>
                <a:gridCol w="1780672">
                  <a:extLst>
                    <a:ext uri="{9D8B030D-6E8A-4147-A177-3AD203B41FA5}">
                      <a16:colId xmlns:a16="http://schemas.microsoft.com/office/drawing/2014/main" val="3428537398"/>
                    </a:ext>
                  </a:extLst>
                </a:gridCol>
              </a:tblGrid>
              <a:tr h="62681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</a:rPr>
                        <a:t>Requirement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Relational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Graph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296288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Data must be accurate when reading and writing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672667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Data should be fast to retrieve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85617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Allow data migration from the current data store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56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Have high availability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6405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Easy to update the schema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303962"/>
                  </a:ext>
                </a:extLst>
              </a:tr>
              <a:tr h="6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>
                          <a:effectLst/>
                        </a:rPr>
                        <a:t>Easily maintainable querying</a:t>
                      </a:r>
                      <a:endParaRPr lang="en-GB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156048"/>
                  </a:ext>
                </a:extLst>
              </a:tr>
              <a:tr h="626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Manage relationships between all the entities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77653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E9AD38-609A-4542-9D50-DE23690A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 Options</a:t>
            </a:r>
          </a:p>
        </p:txBody>
      </p:sp>
      <p:pic>
        <p:nvPicPr>
          <p:cNvPr id="11" name="Graphic 10" descr="Help outline">
            <a:extLst>
              <a:ext uri="{FF2B5EF4-FFF2-40B4-BE49-F238E27FC236}">
                <a16:creationId xmlns:a16="http://schemas.microsoft.com/office/drawing/2014/main" id="{8DA59F40-911B-49AF-992E-D2D5CCB88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8636" y="2551819"/>
            <a:ext cx="687144" cy="687144"/>
          </a:xfrm>
          <a:prstGeom prst="rect">
            <a:avLst/>
          </a:prstGeom>
        </p:spPr>
      </p:pic>
      <p:pic>
        <p:nvPicPr>
          <p:cNvPr id="13" name="Graphic 12" descr="Badge Cross with solid fill">
            <a:extLst>
              <a:ext uri="{FF2B5EF4-FFF2-40B4-BE49-F238E27FC236}">
                <a16:creationId xmlns:a16="http://schemas.microsoft.com/office/drawing/2014/main" id="{CC9C436E-0661-4549-A822-4121039B1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6802" y="4450142"/>
            <a:ext cx="770811" cy="77081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77E25CF6-72EF-4D56-850E-F8EB3A100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1855" y="1860094"/>
            <a:ext cx="770811" cy="770811"/>
          </a:xfrm>
          <a:prstGeom prst="rect">
            <a:avLst/>
          </a:prstGeom>
        </p:spPr>
      </p:pic>
      <p:pic>
        <p:nvPicPr>
          <p:cNvPr id="16" name="Graphic 15" descr="Badge Tick with solid fill">
            <a:extLst>
              <a:ext uri="{FF2B5EF4-FFF2-40B4-BE49-F238E27FC236}">
                <a16:creationId xmlns:a16="http://schemas.microsoft.com/office/drawing/2014/main" id="{674EB98B-57DC-4617-BFD6-54BDECAB6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42423" y="1860094"/>
            <a:ext cx="770811" cy="770811"/>
          </a:xfrm>
          <a:prstGeom prst="rect">
            <a:avLst/>
          </a:prstGeom>
        </p:spPr>
      </p:pic>
      <p:pic>
        <p:nvPicPr>
          <p:cNvPr id="17" name="Graphic 16" descr="Badge Tick with solid fill">
            <a:extLst>
              <a:ext uri="{FF2B5EF4-FFF2-40B4-BE49-F238E27FC236}">
                <a16:creationId xmlns:a16="http://schemas.microsoft.com/office/drawing/2014/main" id="{3F1D381A-EB79-4F66-81B6-9B85E9C536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9877" y="1860094"/>
            <a:ext cx="770811" cy="770811"/>
          </a:xfrm>
          <a:prstGeom prst="rect">
            <a:avLst/>
          </a:prstGeom>
        </p:spPr>
      </p:pic>
      <p:pic>
        <p:nvPicPr>
          <p:cNvPr id="18" name="Graphic 17" descr="Help outline">
            <a:extLst>
              <a:ext uri="{FF2B5EF4-FFF2-40B4-BE49-F238E27FC236}">
                <a16:creationId xmlns:a16="http://schemas.microsoft.com/office/drawing/2014/main" id="{831F40DB-A22A-4CC2-8A88-F882FBC26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9309" y="2551819"/>
            <a:ext cx="687144" cy="687144"/>
          </a:xfrm>
          <a:prstGeom prst="rect">
            <a:avLst/>
          </a:prstGeom>
        </p:spPr>
      </p:pic>
      <p:pic>
        <p:nvPicPr>
          <p:cNvPr id="19" name="Graphic 18" descr="Badge Tick with solid fill">
            <a:extLst>
              <a:ext uri="{FF2B5EF4-FFF2-40B4-BE49-F238E27FC236}">
                <a16:creationId xmlns:a16="http://schemas.microsoft.com/office/drawing/2014/main" id="{45951E83-89F7-49DA-AD26-6B6B193E8F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9877" y="2509985"/>
            <a:ext cx="770811" cy="770811"/>
          </a:xfrm>
          <a:prstGeom prst="rect">
            <a:avLst/>
          </a:prstGeom>
        </p:spPr>
      </p:pic>
      <p:pic>
        <p:nvPicPr>
          <p:cNvPr id="20" name="Graphic 19" descr="Badge Tick with solid fill">
            <a:extLst>
              <a:ext uri="{FF2B5EF4-FFF2-40B4-BE49-F238E27FC236}">
                <a16:creationId xmlns:a16="http://schemas.microsoft.com/office/drawing/2014/main" id="{933E07F0-1684-4C45-BBC3-8D0FA47630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1855" y="3136942"/>
            <a:ext cx="770811" cy="770811"/>
          </a:xfrm>
          <a:prstGeom prst="rect">
            <a:avLst/>
          </a:prstGeom>
        </p:spPr>
      </p:pic>
      <p:pic>
        <p:nvPicPr>
          <p:cNvPr id="21" name="Graphic 20" descr="Badge Tick with solid fill">
            <a:extLst>
              <a:ext uri="{FF2B5EF4-FFF2-40B4-BE49-F238E27FC236}">
                <a16:creationId xmlns:a16="http://schemas.microsoft.com/office/drawing/2014/main" id="{67B9DFA9-8E8B-42E9-8626-F2CD8AAE5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42423" y="3136301"/>
            <a:ext cx="770811" cy="770811"/>
          </a:xfrm>
          <a:prstGeom prst="rect">
            <a:avLst/>
          </a:prstGeom>
        </p:spPr>
      </p:pic>
      <p:pic>
        <p:nvPicPr>
          <p:cNvPr id="22" name="Graphic 21" descr="Badge Tick with solid fill">
            <a:extLst>
              <a:ext uri="{FF2B5EF4-FFF2-40B4-BE49-F238E27FC236}">
                <a16:creationId xmlns:a16="http://schemas.microsoft.com/office/drawing/2014/main" id="{1B0EABB7-21FC-46FE-87EF-16B7BE8D1C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3097" y="3140273"/>
            <a:ext cx="770811" cy="770811"/>
          </a:xfrm>
          <a:prstGeom prst="rect">
            <a:avLst/>
          </a:prstGeom>
        </p:spPr>
      </p:pic>
      <p:pic>
        <p:nvPicPr>
          <p:cNvPr id="23" name="Graphic 22" descr="Badge Tick with solid fill">
            <a:extLst>
              <a:ext uri="{FF2B5EF4-FFF2-40B4-BE49-F238E27FC236}">
                <a16:creationId xmlns:a16="http://schemas.microsoft.com/office/drawing/2014/main" id="{95CD3418-029B-4112-B50E-7A5ACFFD64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8635" y="3785361"/>
            <a:ext cx="770811" cy="770811"/>
          </a:xfrm>
          <a:prstGeom prst="rect">
            <a:avLst/>
          </a:prstGeom>
        </p:spPr>
      </p:pic>
      <p:pic>
        <p:nvPicPr>
          <p:cNvPr id="24" name="Graphic 23" descr="Badge Tick with solid fill">
            <a:extLst>
              <a:ext uri="{FF2B5EF4-FFF2-40B4-BE49-F238E27FC236}">
                <a16:creationId xmlns:a16="http://schemas.microsoft.com/office/drawing/2014/main" id="{1791B9A7-6C3E-498F-94B7-2949CD61B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9203" y="3784720"/>
            <a:ext cx="770811" cy="770811"/>
          </a:xfrm>
          <a:prstGeom prst="rect">
            <a:avLst/>
          </a:prstGeom>
        </p:spPr>
      </p:pic>
      <p:pic>
        <p:nvPicPr>
          <p:cNvPr id="25" name="Graphic 24" descr="Badge Tick with solid fill">
            <a:extLst>
              <a:ext uri="{FF2B5EF4-FFF2-40B4-BE49-F238E27FC236}">
                <a16:creationId xmlns:a16="http://schemas.microsoft.com/office/drawing/2014/main" id="{4409351D-490A-484A-93B6-CC42090733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9877" y="3788692"/>
            <a:ext cx="770811" cy="770811"/>
          </a:xfrm>
          <a:prstGeom prst="rect">
            <a:avLst/>
          </a:prstGeom>
        </p:spPr>
      </p:pic>
      <p:pic>
        <p:nvPicPr>
          <p:cNvPr id="26" name="Graphic 25" descr="Badge Tick with solid fill">
            <a:extLst>
              <a:ext uri="{FF2B5EF4-FFF2-40B4-BE49-F238E27FC236}">
                <a16:creationId xmlns:a16="http://schemas.microsoft.com/office/drawing/2014/main" id="{173AD557-346D-4E3E-B447-8F76A76811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47370" y="4450142"/>
            <a:ext cx="770811" cy="770811"/>
          </a:xfrm>
          <a:prstGeom prst="rect">
            <a:avLst/>
          </a:prstGeom>
        </p:spPr>
      </p:pic>
      <p:pic>
        <p:nvPicPr>
          <p:cNvPr id="27" name="Graphic 26" descr="Badge Tick with solid fill">
            <a:extLst>
              <a:ext uri="{FF2B5EF4-FFF2-40B4-BE49-F238E27FC236}">
                <a16:creationId xmlns:a16="http://schemas.microsoft.com/office/drawing/2014/main" id="{6CCDE2E4-C1B0-4AF8-B384-D3898E2C8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8044" y="4454114"/>
            <a:ext cx="770811" cy="770811"/>
          </a:xfrm>
          <a:prstGeom prst="rect">
            <a:avLst/>
          </a:prstGeom>
        </p:spPr>
      </p:pic>
      <p:pic>
        <p:nvPicPr>
          <p:cNvPr id="28" name="Graphic 27" descr="Badge Cross with solid fill">
            <a:extLst>
              <a:ext uri="{FF2B5EF4-FFF2-40B4-BE49-F238E27FC236}">
                <a16:creationId xmlns:a16="http://schemas.microsoft.com/office/drawing/2014/main" id="{3F2B41AE-3FF3-4BF1-974E-0B68B4F19F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6802" y="5111840"/>
            <a:ext cx="770811" cy="770811"/>
          </a:xfrm>
          <a:prstGeom prst="rect">
            <a:avLst/>
          </a:prstGeom>
        </p:spPr>
      </p:pic>
      <p:pic>
        <p:nvPicPr>
          <p:cNvPr id="29" name="Graphic 28" descr="Help outline">
            <a:extLst>
              <a:ext uri="{FF2B5EF4-FFF2-40B4-BE49-F238E27FC236}">
                <a16:creationId xmlns:a16="http://schemas.microsoft.com/office/drawing/2014/main" id="{03CD54C8-2B0D-4BDF-8155-6B21F1074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9309" y="5143135"/>
            <a:ext cx="687144" cy="687144"/>
          </a:xfrm>
          <a:prstGeom prst="rect">
            <a:avLst/>
          </a:prstGeom>
        </p:spPr>
      </p:pic>
      <p:pic>
        <p:nvPicPr>
          <p:cNvPr id="30" name="Graphic 29" descr="Badge Tick with solid fill">
            <a:extLst>
              <a:ext uri="{FF2B5EF4-FFF2-40B4-BE49-F238E27FC236}">
                <a16:creationId xmlns:a16="http://schemas.microsoft.com/office/drawing/2014/main" id="{C9CD21B1-6577-4F94-A826-B210ADD377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9876" y="5102533"/>
            <a:ext cx="770811" cy="770811"/>
          </a:xfrm>
          <a:prstGeom prst="rect">
            <a:avLst/>
          </a:prstGeom>
        </p:spPr>
      </p:pic>
      <p:pic>
        <p:nvPicPr>
          <p:cNvPr id="31" name="Graphic 30" descr="Help outline">
            <a:extLst>
              <a:ext uri="{FF2B5EF4-FFF2-40B4-BE49-F238E27FC236}">
                <a16:creationId xmlns:a16="http://schemas.microsoft.com/office/drawing/2014/main" id="{B184FD0B-B7CB-4DE1-958A-3AC9CA231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742" y="5796927"/>
            <a:ext cx="687144" cy="687144"/>
          </a:xfrm>
          <a:prstGeom prst="rect">
            <a:avLst/>
          </a:prstGeom>
        </p:spPr>
      </p:pic>
      <p:pic>
        <p:nvPicPr>
          <p:cNvPr id="32" name="Graphic 31" descr="Help outline">
            <a:extLst>
              <a:ext uri="{FF2B5EF4-FFF2-40B4-BE49-F238E27FC236}">
                <a16:creationId xmlns:a16="http://schemas.microsoft.com/office/drawing/2014/main" id="{647E6C28-7CC5-4367-98B4-BD70E5834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5601" y="5796927"/>
            <a:ext cx="687144" cy="687144"/>
          </a:xfrm>
          <a:prstGeom prst="rect">
            <a:avLst/>
          </a:prstGeom>
        </p:spPr>
      </p:pic>
      <p:pic>
        <p:nvPicPr>
          <p:cNvPr id="33" name="Graphic 32" descr="Badge Tick with solid fill">
            <a:extLst>
              <a:ext uri="{FF2B5EF4-FFF2-40B4-BE49-F238E27FC236}">
                <a16:creationId xmlns:a16="http://schemas.microsoft.com/office/drawing/2014/main" id="{A369436A-974D-429B-8401-269D2AB09A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1708" y="5755093"/>
            <a:ext cx="770811" cy="77081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D478632-BD51-4883-9D23-E416FE9AB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1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"/>
    </mc:Choice>
    <mc:Fallback>
      <p:transition spd="slow" advTm="4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FB05E5-1A57-402C-9FD4-11C683F6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Decision: We will use a Graph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E6061-C723-43AC-8701-B85DCF424505}"/>
              </a:ext>
            </a:extLst>
          </p:cNvPr>
          <p:cNvSpPr txBox="1">
            <a:spLocks/>
          </p:cNvSpPr>
          <p:nvPr/>
        </p:nvSpPr>
        <p:spPr>
          <a:xfrm>
            <a:off x="844550" y="4322044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accent4"/>
                </a:solidFill>
              </a:rPr>
              <a:t>Meeting all requirements and enabling fast complex querying as a bonus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2E64A4-EC9C-4CE9-B88D-120144B73E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5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4"/>
    </mc:Choice>
    <mc:Fallback>
      <p:transition spd="slow" advTm="7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C9F4-AC63-4933-A5BC-61684AAD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Tickets are a problem.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749A-67E2-4835-B59D-6A087E80B480}"/>
              </a:ext>
            </a:extLst>
          </p:cNvPr>
          <p:cNvSpPr txBox="1">
            <a:spLocks/>
          </p:cNvSpPr>
          <p:nvPr/>
        </p:nvSpPr>
        <p:spPr>
          <a:xfrm>
            <a:off x="844550" y="3920869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accent3"/>
                </a:solidFill>
              </a:rPr>
              <a:t>Our biggest problem.</a:t>
            </a:r>
          </a:p>
        </p:txBody>
      </p:sp>
    </p:spTree>
    <p:extLst>
      <p:ext uri="{BB962C8B-B14F-4D97-AF65-F5344CB8AC3E}">
        <p14:creationId xmlns:p14="http://schemas.microsoft.com/office/powerpoint/2010/main" val="72360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42C95B4-7F42-44DB-96F7-378DCDFB9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25" y="0"/>
            <a:ext cx="968714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464537-6240-4EA2-86F5-6A50823871C2}"/>
              </a:ext>
            </a:extLst>
          </p:cNvPr>
          <p:cNvSpPr/>
          <p:nvPr/>
        </p:nvSpPr>
        <p:spPr>
          <a:xfrm>
            <a:off x="4804611" y="0"/>
            <a:ext cx="2614863" cy="473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EB8CF47-ECEF-4B97-AF85-8419A81568F1}"/>
              </a:ext>
            </a:extLst>
          </p:cNvPr>
          <p:cNvSpPr txBox="1">
            <a:spLocks/>
          </p:cNvSpPr>
          <p:nvPr/>
        </p:nvSpPr>
        <p:spPr>
          <a:xfrm>
            <a:off x="323850" y="127000"/>
            <a:ext cx="11563350" cy="64302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masis MT Pro" panose="020B060402020202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accent3"/>
                </a:solidFill>
              </a:rPr>
              <a:t>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752BF0-DC50-4A09-A860-58B394032A87}"/>
              </a:ext>
            </a:extLst>
          </p:cNvPr>
          <p:cNvSpPr/>
          <p:nvPr/>
        </p:nvSpPr>
        <p:spPr>
          <a:xfrm>
            <a:off x="2438400" y="3048000"/>
            <a:ext cx="1209675" cy="9810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58EB7-617F-4DF4-9443-BE762E6A52A1}"/>
              </a:ext>
            </a:extLst>
          </p:cNvPr>
          <p:cNvSpPr/>
          <p:nvPr/>
        </p:nvSpPr>
        <p:spPr>
          <a:xfrm>
            <a:off x="1425677" y="127000"/>
            <a:ext cx="1612491" cy="19279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A717-4030-42B3-9D5F-C6C2F5B5790D}"/>
              </a:ext>
            </a:extLst>
          </p:cNvPr>
          <p:cNvSpPr/>
          <p:nvPr/>
        </p:nvSpPr>
        <p:spPr>
          <a:xfrm>
            <a:off x="9104672" y="127000"/>
            <a:ext cx="1612491" cy="19279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1425676" y="4074651"/>
            <a:ext cx="1612491" cy="19279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1F8ECD-7800-4F9D-938C-FF024EC1B1C9}"/>
              </a:ext>
            </a:extLst>
          </p:cNvPr>
          <p:cNvSpPr txBox="1"/>
          <p:nvPr/>
        </p:nvSpPr>
        <p:spPr>
          <a:xfrm>
            <a:off x="7524750" y="6376790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ADR: 006 We will separate Ticket-Management</a:t>
            </a:r>
          </a:p>
        </p:txBody>
      </p:sp>
    </p:spTree>
    <p:extLst>
      <p:ext uri="{BB962C8B-B14F-4D97-AF65-F5344CB8AC3E}">
        <p14:creationId xmlns:p14="http://schemas.microsoft.com/office/powerpoint/2010/main" val="294388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58EB7-617F-4DF4-9443-BE762E6A52A1}"/>
              </a:ext>
            </a:extLst>
          </p:cNvPr>
          <p:cNvSpPr/>
          <p:nvPr/>
        </p:nvSpPr>
        <p:spPr>
          <a:xfrm>
            <a:off x="1425677" y="127000"/>
            <a:ext cx="9291486" cy="19279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A717-4030-42B3-9D5F-C6C2F5B5790D}"/>
              </a:ext>
            </a:extLst>
          </p:cNvPr>
          <p:cNvSpPr/>
          <p:nvPr/>
        </p:nvSpPr>
        <p:spPr>
          <a:xfrm>
            <a:off x="1425676" y="127000"/>
            <a:ext cx="9291487" cy="19279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1425676" y="2200239"/>
            <a:ext cx="1612491" cy="380235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30ED6-2E73-4D46-9245-4D307DF20190}"/>
              </a:ext>
            </a:extLst>
          </p:cNvPr>
          <p:cNvSpPr txBox="1"/>
          <p:nvPr/>
        </p:nvSpPr>
        <p:spPr>
          <a:xfrm>
            <a:off x="7524750" y="6376790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ADR: 006 We will separate Ticket-Management</a:t>
            </a:r>
          </a:p>
        </p:txBody>
      </p:sp>
    </p:spTree>
    <p:extLst>
      <p:ext uri="{BB962C8B-B14F-4D97-AF65-F5344CB8AC3E}">
        <p14:creationId xmlns:p14="http://schemas.microsoft.com/office/powerpoint/2010/main" val="4236995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5948516" y="2340077"/>
            <a:ext cx="1976284" cy="14551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0B79E-1556-4646-8E70-F98E1856363F}"/>
              </a:ext>
            </a:extLst>
          </p:cNvPr>
          <p:cNvSpPr txBox="1"/>
          <p:nvPr/>
        </p:nvSpPr>
        <p:spPr>
          <a:xfrm>
            <a:off x="7524750" y="6376790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ADR: 006 We will separate Ticket-Management</a:t>
            </a:r>
          </a:p>
        </p:txBody>
      </p:sp>
    </p:spTree>
    <p:extLst>
      <p:ext uri="{BB962C8B-B14F-4D97-AF65-F5344CB8AC3E}">
        <p14:creationId xmlns:p14="http://schemas.microsoft.com/office/powerpoint/2010/main" val="1566304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3264309" y="3323302"/>
            <a:ext cx="1976284" cy="14551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79116-2928-4B01-893E-7243282FA9CA}"/>
              </a:ext>
            </a:extLst>
          </p:cNvPr>
          <p:cNvSpPr txBox="1"/>
          <p:nvPr/>
        </p:nvSpPr>
        <p:spPr>
          <a:xfrm>
            <a:off x="7524750" y="6376790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ADR: 006 We will separate Ticket-Management</a:t>
            </a:r>
          </a:p>
        </p:txBody>
      </p:sp>
    </p:spTree>
    <p:extLst>
      <p:ext uri="{BB962C8B-B14F-4D97-AF65-F5344CB8AC3E}">
        <p14:creationId xmlns:p14="http://schemas.microsoft.com/office/powerpoint/2010/main" val="2206029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6902245" y="3893572"/>
            <a:ext cx="1976284" cy="14551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3D0F1-CEA1-4BFC-9829-26FDC27908D8}"/>
              </a:ext>
            </a:extLst>
          </p:cNvPr>
          <p:cNvSpPr txBox="1"/>
          <p:nvPr/>
        </p:nvSpPr>
        <p:spPr>
          <a:xfrm>
            <a:off x="7524750" y="6376790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ADR: 006 We will separate Ticket-Management</a:t>
            </a:r>
          </a:p>
        </p:txBody>
      </p:sp>
    </p:spTree>
    <p:extLst>
      <p:ext uri="{BB962C8B-B14F-4D97-AF65-F5344CB8AC3E}">
        <p14:creationId xmlns:p14="http://schemas.microsoft.com/office/powerpoint/2010/main" val="296902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C9F4-AC63-4933-A5BC-61684AAD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Tickets are a problem.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0C1F187-8145-4FB6-8BDA-C2B47529CCEC}"/>
              </a:ext>
            </a:extLst>
          </p:cNvPr>
          <p:cNvSpPr txBox="1">
            <a:spLocks/>
          </p:cNvSpPr>
          <p:nvPr/>
        </p:nvSpPr>
        <p:spPr>
          <a:xfrm>
            <a:off x="880062" y="3976904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accent3"/>
                </a:solidFill>
              </a:rPr>
              <a:t>Availability and Scalability are secondary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DDA09DC-8B65-4A0C-A6B2-30C7902D9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4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0"/>
    </mc:Choice>
    <mc:Fallback>
      <p:transition spd="slow" advTm="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3314700" y="2466976"/>
            <a:ext cx="5563829" cy="288177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3D0F1-CEA1-4BFC-9829-26FDC27908D8}"/>
              </a:ext>
            </a:extLst>
          </p:cNvPr>
          <p:cNvSpPr txBox="1"/>
          <p:nvPr/>
        </p:nvSpPr>
        <p:spPr>
          <a:xfrm>
            <a:off x="7524750" y="6376790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ADR: 006 We will separate Ticket-Management</a:t>
            </a:r>
          </a:p>
        </p:txBody>
      </p:sp>
    </p:spTree>
    <p:extLst>
      <p:ext uri="{BB962C8B-B14F-4D97-AF65-F5344CB8AC3E}">
        <p14:creationId xmlns:p14="http://schemas.microsoft.com/office/powerpoint/2010/main" val="143421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3500284" y="3497825"/>
            <a:ext cx="5157941" cy="331712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D5411-673E-4C50-A067-2AF47F757289}"/>
              </a:ext>
            </a:extLst>
          </p:cNvPr>
          <p:cNvSpPr txBox="1"/>
          <p:nvPr/>
        </p:nvSpPr>
        <p:spPr>
          <a:xfrm>
            <a:off x="7524750" y="6376790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ADR: 006 We will separate Ticket-Management</a:t>
            </a:r>
          </a:p>
        </p:txBody>
      </p:sp>
    </p:spTree>
    <p:extLst>
      <p:ext uri="{BB962C8B-B14F-4D97-AF65-F5344CB8AC3E}">
        <p14:creationId xmlns:p14="http://schemas.microsoft.com/office/powerpoint/2010/main" val="1015789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6096000" y="2416276"/>
            <a:ext cx="4729316" cy="12904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86406-686E-41FB-8769-E1E6B1FA8AE9}"/>
              </a:ext>
            </a:extLst>
          </p:cNvPr>
          <p:cNvSpPr txBox="1"/>
          <p:nvPr/>
        </p:nvSpPr>
        <p:spPr>
          <a:xfrm>
            <a:off x="7524750" y="6376790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ADR: 006 We will separate Ticket-Management</a:t>
            </a:r>
          </a:p>
        </p:txBody>
      </p:sp>
    </p:spTree>
    <p:extLst>
      <p:ext uri="{BB962C8B-B14F-4D97-AF65-F5344CB8AC3E}">
        <p14:creationId xmlns:p14="http://schemas.microsoft.com/office/powerpoint/2010/main" val="2515650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C9F4-AC63-4933-A5BC-61684AAD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Tickets are a problem.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749A-67E2-4835-B59D-6A087E80B480}"/>
              </a:ext>
            </a:extLst>
          </p:cNvPr>
          <p:cNvSpPr txBox="1">
            <a:spLocks/>
          </p:cNvSpPr>
          <p:nvPr/>
        </p:nvSpPr>
        <p:spPr>
          <a:xfrm>
            <a:off x="844550" y="3920869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accent3"/>
                </a:solidFill>
              </a:rPr>
              <a:t>Our biggest problem.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F243806-A8E5-4827-8F5D-EDD56CCBF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6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4"/>
    </mc:Choice>
    <mc:Fallback>
      <p:transition spd="slow" advTm="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5948516" y="2340077"/>
            <a:ext cx="1976284" cy="14551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0B79E-1556-4646-8E70-F98E1856363F}"/>
              </a:ext>
            </a:extLst>
          </p:cNvPr>
          <p:cNvSpPr txBox="1"/>
          <p:nvPr/>
        </p:nvSpPr>
        <p:spPr>
          <a:xfrm>
            <a:off x="7524750" y="6376790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ADR: 006 We will separate Ticket-Management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2ED5BE2-D9FB-4D3C-A1EA-E09D02AB0F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0458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7486">
        <p159:morph option="byObject"/>
      </p:transition>
    </mc:Choice>
    <mc:Fallback>
      <p:transition spd="med" advTm="74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D54B72-3DC4-4D75-8141-37C16457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4" y="272297"/>
            <a:ext cx="9060121" cy="64738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7EF17-E54B-4EF7-8715-FA244D11B211}"/>
              </a:ext>
            </a:extLst>
          </p:cNvPr>
          <p:cNvSpPr/>
          <p:nvPr/>
        </p:nvSpPr>
        <p:spPr>
          <a:xfrm>
            <a:off x="4483768" y="127000"/>
            <a:ext cx="3112169" cy="30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A46BB-2943-4305-903C-B2AD9E04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64302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Ticket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8D786-3515-4E98-A833-202682685941}"/>
              </a:ext>
            </a:extLst>
          </p:cNvPr>
          <p:cNvSpPr/>
          <p:nvPr/>
        </p:nvSpPr>
        <p:spPr>
          <a:xfrm>
            <a:off x="3264309" y="3500846"/>
            <a:ext cx="5444262" cy="16981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79116-2928-4B01-893E-7243282FA9CA}"/>
              </a:ext>
            </a:extLst>
          </p:cNvPr>
          <p:cNvSpPr txBox="1"/>
          <p:nvPr/>
        </p:nvSpPr>
        <p:spPr>
          <a:xfrm>
            <a:off x="7524750" y="6376790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ADR: 006 We will separate Ticket-Management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186185-FB5D-44EA-9D0A-BEADEF1D9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81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7347">
        <p159:morph option="byObject"/>
      </p:transition>
    </mc:Choice>
    <mc:Fallback>
      <p:transition spd="med" advTm="73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29475-E9D2-4ACF-A641-5B4808DC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326E4-B448-4584-BD72-884082327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Migrating to the new system</a:t>
            </a:r>
          </a:p>
        </p:txBody>
      </p:sp>
    </p:spTree>
    <p:extLst>
      <p:ext uri="{BB962C8B-B14F-4D97-AF65-F5344CB8AC3E}">
        <p14:creationId xmlns:p14="http://schemas.microsoft.com/office/powerpoint/2010/main" val="1384146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D3BCE-C2B6-432B-9734-C896ACD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64" y="63500"/>
            <a:ext cx="1156335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Migration </a:t>
            </a:r>
            <a:br>
              <a:rPr lang="en-GB" sz="4000" dirty="0"/>
            </a:br>
            <a:r>
              <a:rPr lang="en-GB" sz="4000" dirty="0"/>
              <a:t>Iteration 1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D4E2F29-5155-41C3-AFF7-AB18620AD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9" y="63500"/>
            <a:ext cx="9756486" cy="663226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962A0-B4BF-49A0-A9E4-A41FA87F8991}"/>
              </a:ext>
            </a:extLst>
          </p:cNvPr>
          <p:cNvSpPr/>
          <p:nvPr/>
        </p:nvSpPr>
        <p:spPr>
          <a:xfrm>
            <a:off x="2406020" y="63499"/>
            <a:ext cx="4570514" cy="394123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3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D3BCE-C2B6-432B-9734-C896ACD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64" y="63500"/>
            <a:ext cx="1156335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Migration </a:t>
            </a:r>
            <a:br>
              <a:rPr lang="en-GB" sz="4000" dirty="0"/>
            </a:br>
            <a:r>
              <a:rPr lang="en-GB" sz="4000" dirty="0"/>
              <a:t>Iteration 1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D4E2F29-5155-41C3-AFF7-AB18620AD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9" y="63500"/>
            <a:ext cx="9756486" cy="663226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962A0-B4BF-49A0-A9E4-A41FA87F8991}"/>
              </a:ext>
            </a:extLst>
          </p:cNvPr>
          <p:cNvSpPr/>
          <p:nvPr/>
        </p:nvSpPr>
        <p:spPr>
          <a:xfrm>
            <a:off x="2406020" y="4792133"/>
            <a:ext cx="4570514" cy="190363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397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D3BCE-C2B6-432B-9734-C896ACD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64" y="63500"/>
            <a:ext cx="1156335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Migration </a:t>
            </a:r>
            <a:br>
              <a:rPr lang="en-GB" sz="4000" dirty="0"/>
            </a:br>
            <a:r>
              <a:rPr lang="en-GB" sz="4000" dirty="0"/>
              <a:t>Iteration 1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D4E2F29-5155-41C3-AFF7-AB18620AD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9" y="63500"/>
            <a:ext cx="9756486" cy="663226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962A0-B4BF-49A0-A9E4-A41FA87F8991}"/>
              </a:ext>
            </a:extLst>
          </p:cNvPr>
          <p:cNvSpPr/>
          <p:nvPr/>
        </p:nvSpPr>
        <p:spPr>
          <a:xfrm>
            <a:off x="7137399" y="1389062"/>
            <a:ext cx="1243857" cy="203993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248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143BC8-12DD-4C53-85E5-5B0F3985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Updated Ticket Workflows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12126-41AE-4EC1-9B06-B426D74A6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workflows for tickets in the new Sysops system.</a:t>
            </a:r>
          </a:p>
        </p:txBody>
      </p:sp>
    </p:spTree>
    <p:extLst>
      <p:ext uri="{BB962C8B-B14F-4D97-AF65-F5344CB8AC3E}">
        <p14:creationId xmlns:p14="http://schemas.microsoft.com/office/powerpoint/2010/main" val="41267946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D3BCE-C2B6-432B-9734-C896ACD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64" y="63500"/>
            <a:ext cx="1156335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Migration </a:t>
            </a:r>
            <a:br>
              <a:rPr lang="en-GB" sz="4000" dirty="0"/>
            </a:br>
            <a:r>
              <a:rPr lang="en-GB" sz="4000" dirty="0"/>
              <a:t>Iteration 1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D4E2F29-5155-41C3-AFF7-AB18620AD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9" y="63500"/>
            <a:ext cx="9756486" cy="663226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962A0-B4BF-49A0-A9E4-A41FA87F8991}"/>
              </a:ext>
            </a:extLst>
          </p:cNvPr>
          <p:cNvSpPr/>
          <p:nvPr/>
        </p:nvSpPr>
        <p:spPr>
          <a:xfrm>
            <a:off x="5012268" y="63500"/>
            <a:ext cx="4773714" cy="13255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36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D3BCE-C2B6-432B-9734-C896ACD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64" y="63500"/>
            <a:ext cx="1156335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Migration </a:t>
            </a:r>
            <a:br>
              <a:rPr lang="en-GB" sz="4000" dirty="0"/>
            </a:br>
            <a:r>
              <a:rPr lang="en-GB" sz="4000" dirty="0"/>
              <a:t>Iteration 1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D4E2F29-5155-41C3-AFF7-AB18620AD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9" y="63500"/>
            <a:ext cx="9756486" cy="663226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962A0-B4BF-49A0-A9E4-A41FA87F8991}"/>
              </a:ext>
            </a:extLst>
          </p:cNvPr>
          <p:cNvSpPr/>
          <p:nvPr/>
        </p:nvSpPr>
        <p:spPr>
          <a:xfrm>
            <a:off x="7078134" y="5024966"/>
            <a:ext cx="1769533" cy="13255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4A19EB-3495-492B-9E24-4C7D2A022E78}"/>
              </a:ext>
            </a:extLst>
          </p:cNvPr>
          <p:cNvSpPr/>
          <p:nvPr/>
        </p:nvSpPr>
        <p:spPr>
          <a:xfrm>
            <a:off x="7296150" y="5667375"/>
            <a:ext cx="695325" cy="466725"/>
          </a:xfrm>
          <a:prstGeom prst="roundRect">
            <a:avLst/>
          </a:prstGeom>
          <a:solidFill>
            <a:srgbClr val="67AB9F"/>
          </a:solidFill>
          <a:ln>
            <a:solidFill>
              <a:srgbClr val="67A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79C761-F49B-4ABD-962B-89F0172503E6}"/>
              </a:ext>
            </a:extLst>
          </p:cNvPr>
          <p:cNvCxnSpPr>
            <a:cxnSpLocks/>
          </p:cNvCxnSpPr>
          <p:nvPr/>
        </p:nvCxnSpPr>
        <p:spPr>
          <a:xfrm flipH="1" flipV="1">
            <a:off x="5219700" y="1285875"/>
            <a:ext cx="2076450" cy="484822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F056B8-B8B1-4CB9-926A-EBB6C74CF988}"/>
              </a:ext>
            </a:extLst>
          </p:cNvPr>
          <p:cNvCxnSpPr>
            <a:cxnSpLocks/>
          </p:cNvCxnSpPr>
          <p:nvPr/>
        </p:nvCxnSpPr>
        <p:spPr>
          <a:xfrm flipH="1" flipV="1">
            <a:off x="6572250" y="1285875"/>
            <a:ext cx="1419226" cy="43815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97107883-4331-4B2E-B287-E5E1DB58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7300" y="3702579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6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75A894A-22C5-4B53-B401-C4C1DF0C8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02" y="484136"/>
            <a:ext cx="8729196" cy="624686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4DCCC3-7794-4161-819F-950BEB2FB172}"/>
              </a:ext>
            </a:extLst>
          </p:cNvPr>
          <p:cNvSpPr/>
          <p:nvPr/>
        </p:nvSpPr>
        <p:spPr>
          <a:xfrm>
            <a:off x="3519948" y="310811"/>
            <a:ext cx="5152104" cy="481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CE2D132-C1F0-4EC0-A118-442F3239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Migration Goal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FED12C-61AD-47A0-B1B7-A57C02D005D3}"/>
              </a:ext>
            </a:extLst>
          </p:cNvPr>
          <p:cNvGrpSpPr/>
          <p:nvPr/>
        </p:nvGrpSpPr>
        <p:grpSpPr>
          <a:xfrm>
            <a:off x="4021667" y="1083733"/>
            <a:ext cx="1803400" cy="4436005"/>
            <a:chOff x="4021667" y="1083733"/>
            <a:chExt cx="1803400" cy="44360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98349C0-1402-4EEF-9A6D-F3A9084902B6}"/>
                </a:ext>
              </a:extLst>
            </p:cNvPr>
            <p:cNvSpPr/>
            <p:nvPr/>
          </p:nvSpPr>
          <p:spPr>
            <a:xfrm>
              <a:off x="4021667" y="1083733"/>
              <a:ext cx="1803400" cy="4334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535CF38-0ECA-4327-BD01-8377BC95AD4C}"/>
                </a:ext>
              </a:extLst>
            </p:cNvPr>
            <p:cNvSpPr/>
            <p:nvPr/>
          </p:nvSpPr>
          <p:spPr>
            <a:xfrm>
              <a:off x="5424487" y="5307807"/>
              <a:ext cx="245269" cy="2119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4CC7015-1CA9-4E28-989F-4B3729B9F2CA}"/>
              </a:ext>
            </a:extLst>
          </p:cNvPr>
          <p:cNvGrpSpPr/>
          <p:nvPr/>
        </p:nvGrpSpPr>
        <p:grpSpPr>
          <a:xfrm>
            <a:off x="6347884" y="1083733"/>
            <a:ext cx="1803400" cy="4436005"/>
            <a:chOff x="6347884" y="1083733"/>
            <a:chExt cx="1803400" cy="44360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2360D5-DF5A-4BFA-8444-BC4091389E14}"/>
                </a:ext>
              </a:extLst>
            </p:cNvPr>
            <p:cNvSpPr/>
            <p:nvPr/>
          </p:nvSpPr>
          <p:spPr>
            <a:xfrm>
              <a:off x="6347884" y="1083733"/>
              <a:ext cx="1803400" cy="4334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EF604-CDA0-45AF-ABB0-45171CBF5E00}"/>
                </a:ext>
              </a:extLst>
            </p:cNvPr>
            <p:cNvSpPr/>
            <p:nvPr/>
          </p:nvSpPr>
          <p:spPr>
            <a:xfrm>
              <a:off x="6519865" y="5307807"/>
              <a:ext cx="245269" cy="2119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F2617F-B78E-4A1C-8335-69E0D0B835EF}"/>
              </a:ext>
            </a:extLst>
          </p:cNvPr>
          <p:cNvGrpSpPr/>
          <p:nvPr/>
        </p:nvGrpSpPr>
        <p:grpSpPr>
          <a:xfrm>
            <a:off x="6824036" y="1083732"/>
            <a:ext cx="3651416" cy="5330613"/>
            <a:chOff x="6824036" y="1083732"/>
            <a:chExt cx="3651416" cy="53306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7D5D01-24CC-471F-99C0-41A467915BB8}"/>
                </a:ext>
              </a:extLst>
            </p:cNvPr>
            <p:cNvSpPr/>
            <p:nvPr/>
          </p:nvSpPr>
          <p:spPr>
            <a:xfrm>
              <a:off x="8672052" y="1083732"/>
              <a:ext cx="1803400" cy="5290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CEC36C-E0BB-46BC-A3CE-4876D5EF746D}"/>
                </a:ext>
              </a:extLst>
            </p:cNvPr>
            <p:cNvSpPr/>
            <p:nvPr/>
          </p:nvSpPr>
          <p:spPr>
            <a:xfrm>
              <a:off x="6824036" y="5857611"/>
              <a:ext cx="1877052" cy="5567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3696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75A894A-22C5-4B53-B401-C4C1DF0C8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02" y="484136"/>
            <a:ext cx="8729196" cy="624686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4DCCC3-7794-4161-819F-950BEB2FB172}"/>
              </a:ext>
            </a:extLst>
          </p:cNvPr>
          <p:cNvSpPr/>
          <p:nvPr/>
        </p:nvSpPr>
        <p:spPr>
          <a:xfrm>
            <a:off x="3519948" y="310811"/>
            <a:ext cx="5152104" cy="481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CE2D132-C1F0-4EC0-A118-442F3239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158875"/>
          </a:xfrm>
        </p:spPr>
        <p:txBody>
          <a:bodyPr/>
          <a:lstStyle/>
          <a:p>
            <a:r>
              <a:rPr lang="en-GB" dirty="0"/>
              <a:t>Migration Goal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172EB3-5D0C-47C6-86B7-D6958CAFA8A8}"/>
              </a:ext>
            </a:extLst>
          </p:cNvPr>
          <p:cNvSpPr/>
          <p:nvPr/>
        </p:nvSpPr>
        <p:spPr>
          <a:xfrm>
            <a:off x="104775" y="1072092"/>
            <a:ext cx="10429875" cy="108055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26A5F-3E60-4A13-B590-5E1ABCC88D11}"/>
              </a:ext>
            </a:extLst>
          </p:cNvPr>
          <p:cNvSpPr txBox="1"/>
          <p:nvPr/>
        </p:nvSpPr>
        <p:spPr>
          <a:xfrm>
            <a:off x="76200" y="1729085"/>
            <a:ext cx="14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onsolas" panose="020B0609020204030204" pitchFamily="49" charset="0"/>
              </a:rPr>
              <a:t>Website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42B323-CF07-44AF-A221-EF738FB3CDF1}"/>
              </a:ext>
            </a:extLst>
          </p:cNvPr>
          <p:cNvSpPr/>
          <p:nvPr/>
        </p:nvSpPr>
        <p:spPr>
          <a:xfrm>
            <a:off x="6096000" y="619126"/>
            <a:ext cx="4762500" cy="1361256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0D439-6090-4937-B39A-9DA0234CD4B6}"/>
              </a:ext>
            </a:extLst>
          </p:cNvPr>
          <p:cNvSpPr txBox="1"/>
          <p:nvPr/>
        </p:nvSpPr>
        <p:spPr>
          <a:xfrm>
            <a:off x="9067800" y="573624"/>
            <a:ext cx="176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onsolas" panose="020B0609020204030204" pitchFamily="49" charset="0"/>
              </a:rPr>
              <a:t>Phone App</a:t>
            </a:r>
          </a:p>
        </p:txBody>
      </p:sp>
    </p:spTree>
    <p:extLst>
      <p:ext uri="{BB962C8B-B14F-4D97-AF65-F5344CB8AC3E}">
        <p14:creationId xmlns:p14="http://schemas.microsoft.com/office/powerpoint/2010/main" val="93982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6" grpId="0" animBg="1"/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29475-E9D2-4ACF-A641-5B4808DC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326E4-B448-4584-BD72-884082327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Migrating to the new system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FFBCA5-CDD4-4192-94F8-1B85E32BE7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9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2"/>
    </mc:Choice>
    <mc:Fallback>
      <p:transition spd="slow" advTm="6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D3BCE-C2B6-432B-9734-C896ACD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64" y="63500"/>
            <a:ext cx="1156335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Migration </a:t>
            </a:r>
            <a:br>
              <a:rPr lang="en-GB" sz="4000" dirty="0"/>
            </a:br>
            <a:r>
              <a:rPr lang="en-GB" sz="4000" dirty="0"/>
              <a:t>Iteration 1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D4E2F29-5155-41C3-AFF7-AB18620AD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9" y="63500"/>
            <a:ext cx="9756486" cy="663226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962A0-B4BF-49A0-A9E4-A41FA87F8991}"/>
              </a:ext>
            </a:extLst>
          </p:cNvPr>
          <p:cNvSpPr/>
          <p:nvPr/>
        </p:nvSpPr>
        <p:spPr>
          <a:xfrm>
            <a:off x="2406020" y="63499"/>
            <a:ext cx="4570514" cy="663226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DB12F-460F-4208-859E-B5673BFB572C}"/>
              </a:ext>
            </a:extLst>
          </p:cNvPr>
          <p:cNvSpPr/>
          <p:nvPr/>
        </p:nvSpPr>
        <p:spPr>
          <a:xfrm>
            <a:off x="7137399" y="1389062"/>
            <a:ext cx="1243857" cy="203993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C889273-24A9-46B6-B1E1-19848B243A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17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1"/>
    </mc:Choice>
    <mc:Fallback>
      <p:transition spd="slow" advTm="9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D3BCE-C2B6-432B-9734-C896ACD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64" y="63500"/>
            <a:ext cx="1156335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Migration </a:t>
            </a:r>
            <a:br>
              <a:rPr lang="en-GB" sz="4000" dirty="0"/>
            </a:br>
            <a:r>
              <a:rPr lang="en-GB" sz="4000" dirty="0"/>
              <a:t>Iteration 1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D4E2F29-5155-41C3-AFF7-AB18620AD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9" y="63500"/>
            <a:ext cx="9756486" cy="663226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962A0-B4BF-49A0-A9E4-A41FA87F8991}"/>
              </a:ext>
            </a:extLst>
          </p:cNvPr>
          <p:cNvSpPr/>
          <p:nvPr/>
        </p:nvSpPr>
        <p:spPr>
          <a:xfrm>
            <a:off x="5012268" y="63500"/>
            <a:ext cx="4773714" cy="13255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6631EB-8E24-41C6-93AB-D13E8DDE2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7672">
        <p159:morph option="byObject"/>
      </p:transition>
    </mc:Choice>
    <mc:Fallback>
      <p:transition spd="med" advTm="76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D3BCE-C2B6-432B-9734-C896ACD6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64" y="63500"/>
            <a:ext cx="1156335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Migration </a:t>
            </a:r>
            <a:br>
              <a:rPr lang="en-GB" sz="4000" dirty="0"/>
            </a:br>
            <a:r>
              <a:rPr lang="en-GB" sz="4000" dirty="0"/>
              <a:t>Iteration 1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D4E2F29-5155-41C3-AFF7-AB18620AD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9" y="63500"/>
            <a:ext cx="9756486" cy="663226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962A0-B4BF-49A0-A9E4-A41FA87F8991}"/>
              </a:ext>
            </a:extLst>
          </p:cNvPr>
          <p:cNvSpPr/>
          <p:nvPr/>
        </p:nvSpPr>
        <p:spPr>
          <a:xfrm>
            <a:off x="7078134" y="5024966"/>
            <a:ext cx="1769533" cy="13255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4A19EB-3495-492B-9E24-4C7D2A022E78}"/>
              </a:ext>
            </a:extLst>
          </p:cNvPr>
          <p:cNvSpPr/>
          <p:nvPr/>
        </p:nvSpPr>
        <p:spPr>
          <a:xfrm>
            <a:off x="7296150" y="5667375"/>
            <a:ext cx="695325" cy="466725"/>
          </a:xfrm>
          <a:prstGeom prst="roundRect">
            <a:avLst/>
          </a:prstGeom>
          <a:solidFill>
            <a:srgbClr val="67AB9F"/>
          </a:solidFill>
          <a:ln>
            <a:solidFill>
              <a:srgbClr val="67A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79C761-F49B-4ABD-962B-89F0172503E6}"/>
              </a:ext>
            </a:extLst>
          </p:cNvPr>
          <p:cNvCxnSpPr>
            <a:cxnSpLocks/>
          </p:cNvCxnSpPr>
          <p:nvPr/>
        </p:nvCxnSpPr>
        <p:spPr>
          <a:xfrm flipH="1" flipV="1">
            <a:off x="5219700" y="1285875"/>
            <a:ext cx="2076450" cy="484822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F056B8-B8B1-4CB9-926A-EBB6C74CF988}"/>
              </a:ext>
            </a:extLst>
          </p:cNvPr>
          <p:cNvCxnSpPr>
            <a:cxnSpLocks/>
          </p:cNvCxnSpPr>
          <p:nvPr/>
        </p:nvCxnSpPr>
        <p:spPr>
          <a:xfrm flipH="1" flipV="1">
            <a:off x="6572250" y="1285875"/>
            <a:ext cx="1419226" cy="43815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97107883-4331-4B2E-B287-E5E1DB58C7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7300" y="3702579"/>
            <a:ext cx="711200" cy="711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6C82FB-2F7A-4C9B-9BA4-0D01AC6441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4493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2446">
        <p159:morph option="byObject"/>
      </p:transition>
    </mc:Choice>
    <mc:Fallback>
      <p:transition spd="med" advTm="124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75A894A-22C5-4B53-B401-C4C1DF0C8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02" y="484136"/>
            <a:ext cx="8729196" cy="624686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4DCCC3-7794-4161-819F-950BEB2FB172}"/>
              </a:ext>
            </a:extLst>
          </p:cNvPr>
          <p:cNvSpPr/>
          <p:nvPr/>
        </p:nvSpPr>
        <p:spPr>
          <a:xfrm>
            <a:off x="3519948" y="310811"/>
            <a:ext cx="5152104" cy="481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CE2D132-C1F0-4EC0-A118-442F3239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Migration Goal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FED12C-61AD-47A0-B1B7-A57C02D005D3}"/>
              </a:ext>
            </a:extLst>
          </p:cNvPr>
          <p:cNvGrpSpPr/>
          <p:nvPr/>
        </p:nvGrpSpPr>
        <p:grpSpPr>
          <a:xfrm>
            <a:off x="4021667" y="1083733"/>
            <a:ext cx="1803400" cy="4436005"/>
            <a:chOff x="4021667" y="1083733"/>
            <a:chExt cx="1803400" cy="44360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98349C0-1402-4EEF-9A6D-F3A9084902B6}"/>
                </a:ext>
              </a:extLst>
            </p:cNvPr>
            <p:cNvSpPr/>
            <p:nvPr/>
          </p:nvSpPr>
          <p:spPr>
            <a:xfrm>
              <a:off x="4021667" y="1083733"/>
              <a:ext cx="1803400" cy="4334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535CF38-0ECA-4327-BD01-8377BC95AD4C}"/>
                </a:ext>
              </a:extLst>
            </p:cNvPr>
            <p:cNvSpPr/>
            <p:nvPr/>
          </p:nvSpPr>
          <p:spPr>
            <a:xfrm>
              <a:off x="5424487" y="5307807"/>
              <a:ext cx="245269" cy="2119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4CC7015-1CA9-4E28-989F-4B3729B9F2CA}"/>
              </a:ext>
            </a:extLst>
          </p:cNvPr>
          <p:cNvGrpSpPr/>
          <p:nvPr/>
        </p:nvGrpSpPr>
        <p:grpSpPr>
          <a:xfrm>
            <a:off x="6347884" y="1083733"/>
            <a:ext cx="1803400" cy="4436005"/>
            <a:chOff x="6347884" y="1083733"/>
            <a:chExt cx="1803400" cy="44360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2360D5-DF5A-4BFA-8444-BC4091389E14}"/>
                </a:ext>
              </a:extLst>
            </p:cNvPr>
            <p:cNvSpPr/>
            <p:nvPr/>
          </p:nvSpPr>
          <p:spPr>
            <a:xfrm>
              <a:off x="6347884" y="1083733"/>
              <a:ext cx="1803400" cy="4334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EF604-CDA0-45AF-ABB0-45171CBF5E00}"/>
                </a:ext>
              </a:extLst>
            </p:cNvPr>
            <p:cNvSpPr/>
            <p:nvPr/>
          </p:nvSpPr>
          <p:spPr>
            <a:xfrm>
              <a:off x="6519865" y="5307807"/>
              <a:ext cx="245269" cy="2119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F2617F-B78E-4A1C-8335-69E0D0B835EF}"/>
              </a:ext>
            </a:extLst>
          </p:cNvPr>
          <p:cNvGrpSpPr/>
          <p:nvPr/>
        </p:nvGrpSpPr>
        <p:grpSpPr>
          <a:xfrm>
            <a:off x="6824036" y="1083732"/>
            <a:ext cx="3651416" cy="5330613"/>
            <a:chOff x="6824036" y="1083732"/>
            <a:chExt cx="3651416" cy="53306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7D5D01-24CC-471F-99C0-41A467915BB8}"/>
                </a:ext>
              </a:extLst>
            </p:cNvPr>
            <p:cNvSpPr/>
            <p:nvPr/>
          </p:nvSpPr>
          <p:spPr>
            <a:xfrm>
              <a:off x="8672052" y="1083732"/>
              <a:ext cx="1803400" cy="5290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CEC36C-E0BB-46BC-A3CE-4876D5EF746D}"/>
                </a:ext>
              </a:extLst>
            </p:cNvPr>
            <p:cNvSpPr/>
            <p:nvPr/>
          </p:nvSpPr>
          <p:spPr>
            <a:xfrm>
              <a:off x="6824036" y="5857611"/>
              <a:ext cx="1877052" cy="5567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37DD468-DF26-438D-AF82-6A1B4ADA7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7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2"/>
    </mc:Choice>
    <mc:Fallback>
      <p:transition spd="slow" advTm="8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976422-239F-4063-87A7-30C133DC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B4374-BA68-4666-B3D4-185416156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Enabling scalability, elasticity and fault-tolerance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0C4D73-2A30-4562-AC34-A397F94F3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3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6"/>
    </mc:Choice>
    <mc:Fallback>
      <p:transition spd="slow" advTm="6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ECB350-DAF2-4277-B58A-C111CC11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1563350" cy="1066801"/>
          </a:xfrm>
        </p:spPr>
        <p:txBody>
          <a:bodyPr/>
          <a:lstStyle/>
          <a:p>
            <a:r>
              <a:rPr lang="en-GB" dirty="0"/>
              <a:t>Customer creates a Ticket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67A4E8-EF0B-42AE-8BB1-352CFBBB9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/>
          <a:stretch/>
        </p:blipFill>
        <p:spPr>
          <a:xfrm>
            <a:off x="686579" y="792163"/>
            <a:ext cx="10818842" cy="5976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A12E19-3BBB-451D-881A-3F974DDCB0F6}"/>
              </a:ext>
            </a:extLst>
          </p:cNvPr>
          <p:cNvSpPr/>
          <p:nvPr/>
        </p:nvSpPr>
        <p:spPr>
          <a:xfrm>
            <a:off x="1211386" y="1234831"/>
            <a:ext cx="2993292" cy="239150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881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07E95E1-CEC7-4C3D-BE2A-E8B96FFEB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13" y="428340"/>
            <a:ext cx="9019774" cy="636081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EADFA9-BCBC-4D9D-9B12-6AF9C86DE8C7}"/>
              </a:ext>
            </a:extLst>
          </p:cNvPr>
          <p:cNvSpPr/>
          <p:nvPr/>
        </p:nvSpPr>
        <p:spPr>
          <a:xfrm>
            <a:off x="4546600" y="435088"/>
            <a:ext cx="3200400" cy="236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CAF336-96CE-4464-BF90-FE38B97D8B09}"/>
              </a:ext>
            </a:extLst>
          </p:cNvPr>
          <p:cNvSpPr/>
          <p:nvPr/>
        </p:nvSpPr>
        <p:spPr>
          <a:xfrm>
            <a:off x="1778442" y="1216612"/>
            <a:ext cx="1869647" cy="171550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28871E-3E35-4ECC-B0DF-B56DE7F2C7E9}"/>
              </a:ext>
            </a:extLst>
          </p:cNvPr>
          <p:cNvSpPr/>
          <p:nvPr/>
        </p:nvSpPr>
        <p:spPr>
          <a:xfrm>
            <a:off x="8618573" y="1216612"/>
            <a:ext cx="1869647" cy="171550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509798-8F8E-41B7-9CC6-09237F38799F}"/>
              </a:ext>
            </a:extLst>
          </p:cNvPr>
          <p:cNvSpPr/>
          <p:nvPr/>
        </p:nvSpPr>
        <p:spPr>
          <a:xfrm>
            <a:off x="4023154" y="2099007"/>
            <a:ext cx="1869647" cy="171550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F39DE-EAC2-4208-9059-E7617B862AC8}"/>
              </a:ext>
            </a:extLst>
          </p:cNvPr>
          <p:cNvSpPr/>
          <p:nvPr/>
        </p:nvSpPr>
        <p:spPr>
          <a:xfrm>
            <a:off x="6297051" y="2099007"/>
            <a:ext cx="1869647" cy="171550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8D1E8-82A3-4A87-8FD6-A32071C7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748"/>
            <a:ext cx="11563350" cy="89317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Containerisation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A2B76-8DA2-4C39-86C7-EAD305F94C4D}"/>
              </a:ext>
            </a:extLst>
          </p:cNvPr>
          <p:cNvSpPr/>
          <p:nvPr/>
        </p:nvSpPr>
        <p:spPr>
          <a:xfrm>
            <a:off x="6316101" y="4970540"/>
            <a:ext cx="1869647" cy="171550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5A0FEA-2D3F-40B7-B2A4-364EA472A201}"/>
              </a:ext>
            </a:extLst>
          </p:cNvPr>
          <p:cNvSpPr/>
          <p:nvPr/>
        </p:nvSpPr>
        <p:spPr>
          <a:xfrm>
            <a:off x="8618572" y="4160867"/>
            <a:ext cx="1869647" cy="171550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32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EADFA9-BCBC-4D9D-9B12-6AF9C86DE8C7}"/>
              </a:ext>
            </a:extLst>
          </p:cNvPr>
          <p:cNvSpPr/>
          <p:nvPr/>
        </p:nvSpPr>
        <p:spPr>
          <a:xfrm>
            <a:off x="4546600" y="435088"/>
            <a:ext cx="3200400" cy="236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8D1E8-82A3-4A87-8FD6-A32071C7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748"/>
            <a:ext cx="11563350" cy="89317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Fault Tolerance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911F8B-FAF2-43A4-8F10-A7B85E92DC98}"/>
              </a:ext>
            </a:extLst>
          </p:cNvPr>
          <p:cNvSpPr/>
          <p:nvPr/>
        </p:nvSpPr>
        <p:spPr>
          <a:xfrm>
            <a:off x="1511742" y="2571248"/>
            <a:ext cx="1869647" cy="1715501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Container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Service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112F26-1AA8-4124-B40B-BF4DA2484E47}"/>
              </a:ext>
            </a:extLst>
          </p:cNvPr>
          <p:cNvSpPr/>
          <p:nvPr/>
        </p:nvSpPr>
        <p:spPr>
          <a:xfrm>
            <a:off x="5161176" y="2571249"/>
            <a:ext cx="1869647" cy="1715501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Container</a:t>
            </a:r>
          </a:p>
          <a:p>
            <a:pPr algn="ctr"/>
            <a:r>
              <a:rPr lang="en-GB" dirty="0"/>
              <a:t>Service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664A1E-E2DB-4BBC-A3DC-072C6D615C5B}"/>
              </a:ext>
            </a:extLst>
          </p:cNvPr>
          <p:cNvSpPr/>
          <p:nvPr/>
        </p:nvSpPr>
        <p:spPr>
          <a:xfrm>
            <a:off x="8810611" y="2571248"/>
            <a:ext cx="1869647" cy="1715501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Container</a:t>
            </a:r>
          </a:p>
          <a:p>
            <a:pPr algn="ctr"/>
            <a:r>
              <a:rPr lang="en-GB" dirty="0"/>
              <a:t>Service 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D092E-F832-4B50-9331-8BA73C1973D7}"/>
              </a:ext>
            </a:extLst>
          </p:cNvPr>
          <p:cNvSpPr/>
          <p:nvPr/>
        </p:nvSpPr>
        <p:spPr>
          <a:xfrm>
            <a:off x="1511741" y="4752473"/>
            <a:ext cx="1869647" cy="1715501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Container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Service A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E9B07B10-5B05-4F33-B9FE-C7D4C7B8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9989" y="2893332"/>
            <a:ext cx="1071336" cy="10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EADFA9-BCBC-4D9D-9B12-6AF9C86DE8C7}"/>
              </a:ext>
            </a:extLst>
          </p:cNvPr>
          <p:cNvSpPr/>
          <p:nvPr/>
        </p:nvSpPr>
        <p:spPr>
          <a:xfrm>
            <a:off x="4546600" y="435088"/>
            <a:ext cx="3200400" cy="236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8D1E8-82A3-4A87-8FD6-A32071C7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748"/>
            <a:ext cx="11563350" cy="89317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Fault Tolerance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911F8B-FAF2-43A4-8F10-A7B85E92DC98}"/>
              </a:ext>
            </a:extLst>
          </p:cNvPr>
          <p:cNvSpPr/>
          <p:nvPr/>
        </p:nvSpPr>
        <p:spPr>
          <a:xfrm>
            <a:off x="1511742" y="2571248"/>
            <a:ext cx="1869647" cy="1715501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Container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Service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112F26-1AA8-4124-B40B-BF4DA2484E47}"/>
              </a:ext>
            </a:extLst>
          </p:cNvPr>
          <p:cNvSpPr/>
          <p:nvPr/>
        </p:nvSpPr>
        <p:spPr>
          <a:xfrm>
            <a:off x="5161176" y="2571249"/>
            <a:ext cx="1869647" cy="1715501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Container</a:t>
            </a:r>
          </a:p>
          <a:p>
            <a:pPr algn="ctr"/>
            <a:r>
              <a:rPr lang="en-GB" dirty="0"/>
              <a:t>Service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664A1E-E2DB-4BBC-A3DC-072C6D615C5B}"/>
              </a:ext>
            </a:extLst>
          </p:cNvPr>
          <p:cNvSpPr/>
          <p:nvPr/>
        </p:nvSpPr>
        <p:spPr>
          <a:xfrm>
            <a:off x="8810611" y="2571248"/>
            <a:ext cx="1869647" cy="1715501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Container</a:t>
            </a:r>
          </a:p>
          <a:p>
            <a:pPr algn="ctr"/>
            <a:r>
              <a:rPr lang="en-GB" dirty="0"/>
              <a:t>Service 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D092E-F832-4B50-9331-8BA73C1973D7}"/>
              </a:ext>
            </a:extLst>
          </p:cNvPr>
          <p:cNvSpPr/>
          <p:nvPr/>
        </p:nvSpPr>
        <p:spPr>
          <a:xfrm>
            <a:off x="1511741" y="4752473"/>
            <a:ext cx="1869647" cy="1715501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Container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Service A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E9B07B10-5B05-4F33-B9FE-C7D4C7B8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9989" y="2893332"/>
            <a:ext cx="1071336" cy="10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EADFA9-BCBC-4D9D-9B12-6AF9C86DE8C7}"/>
              </a:ext>
            </a:extLst>
          </p:cNvPr>
          <p:cNvSpPr/>
          <p:nvPr/>
        </p:nvSpPr>
        <p:spPr>
          <a:xfrm>
            <a:off x="4546600" y="435088"/>
            <a:ext cx="3200400" cy="236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8D1E8-82A3-4A87-8FD6-A32071C7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748"/>
            <a:ext cx="11563350" cy="89317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Fault Tolerance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911F8B-FAF2-43A4-8F10-A7B85E92DC98}"/>
              </a:ext>
            </a:extLst>
          </p:cNvPr>
          <p:cNvSpPr/>
          <p:nvPr/>
        </p:nvSpPr>
        <p:spPr>
          <a:xfrm>
            <a:off x="1511742" y="2571248"/>
            <a:ext cx="1869647" cy="1715501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Container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Service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112F26-1AA8-4124-B40B-BF4DA2484E47}"/>
              </a:ext>
            </a:extLst>
          </p:cNvPr>
          <p:cNvSpPr/>
          <p:nvPr/>
        </p:nvSpPr>
        <p:spPr>
          <a:xfrm>
            <a:off x="5161176" y="2571249"/>
            <a:ext cx="1869647" cy="1715501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Container</a:t>
            </a:r>
          </a:p>
          <a:p>
            <a:pPr algn="ctr"/>
            <a:r>
              <a:rPr lang="en-GB" dirty="0"/>
              <a:t>Service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664A1E-E2DB-4BBC-A3DC-072C6D615C5B}"/>
              </a:ext>
            </a:extLst>
          </p:cNvPr>
          <p:cNvSpPr/>
          <p:nvPr/>
        </p:nvSpPr>
        <p:spPr>
          <a:xfrm>
            <a:off x="8810611" y="2571248"/>
            <a:ext cx="1869647" cy="1715501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Container</a:t>
            </a:r>
          </a:p>
          <a:p>
            <a:pPr algn="ctr"/>
            <a:r>
              <a:rPr lang="en-GB" dirty="0"/>
              <a:t>Service 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D092E-F832-4B50-9331-8BA73C1973D7}"/>
              </a:ext>
            </a:extLst>
          </p:cNvPr>
          <p:cNvSpPr/>
          <p:nvPr/>
        </p:nvSpPr>
        <p:spPr>
          <a:xfrm>
            <a:off x="1511741" y="4752473"/>
            <a:ext cx="1869647" cy="1715501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Container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Service A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E9B07B10-5B05-4F33-B9FE-C7D4C7B8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9989" y="2893332"/>
            <a:ext cx="1071336" cy="10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0091 -0.3180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976422-239F-4063-87A7-30C133DC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B4374-BA68-4666-B3D4-185416156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Enabling scalability, elasticity and fault-tolerance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0C4D73-2A30-4562-AC34-A397F94F3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6"/>
    </mc:Choice>
    <mc:Fallback>
      <p:transition spd="slow" advTm="6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07E95E1-CEC7-4C3D-BE2A-E8B96FFEB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13" y="428340"/>
            <a:ext cx="9019774" cy="636081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EADFA9-BCBC-4D9D-9B12-6AF9C86DE8C7}"/>
              </a:ext>
            </a:extLst>
          </p:cNvPr>
          <p:cNvSpPr/>
          <p:nvPr/>
        </p:nvSpPr>
        <p:spPr>
          <a:xfrm>
            <a:off x="4546600" y="435088"/>
            <a:ext cx="3200400" cy="236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CAF336-96CE-4464-BF90-FE38B97D8B09}"/>
              </a:ext>
            </a:extLst>
          </p:cNvPr>
          <p:cNvSpPr/>
          <p:nvPr/>
        </p:nvSpPr>
        <p:spPr>
          <a:xfrm>
            <a:off x="1778442" y="1216612"/>
            <a:ext cx="1869647" cy="171550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28871E-3E35-4ECC-B0DF-B56DE7F2C7E9}"/>
              </a:ext>
            </a:extLst>
          </p:cNvPr>
          <p:cNvSpPr/>
          <p:nvPr/>
        </p:nvSpPr>
        <p:spPr>
          <a:xfrm>
            <a:off x="8618573" y="1216612"/>
            <a:ext cx="1869647" cy="171550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509798-8F8E-41B7-9CC6-09237F38799F}"/>
              </a:ext>
            </a:extLst>
          </p:cNvPr>
          <p:cNvSpPr/>
          <p:nvPr/>
        </p:nvSpPr>
        <p:spPr>
          <a:xfrm>
            <a:off x="4023154" y="2099007"/>
            <a:ext cx="1869647" cy="171550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F39DE-EAC2-4208-9059-E7617B862AC8}"/>
              </a:ext>
            </a:extLst>
          </p:cNvPr>
          <p:cNvSpPr/>
          <p:nvPr/>
        </p:nvSpPr>
        <p:spPr>
          <a:xfrm>
            <a:off x="6297051" y="2099007"/>
            <a:ext cx="1869647" cy="171550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8D1E8-82A3-4A87-8FD6-A32071C7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748"/>
            <a:ext cx="11563350" cy="89317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Containerisation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A2B76-8DA2-4C39-86C7-EAD305F94C4D}"/>
              </a:ext>
            </a:extLst>
          </p:cNvPr>
          <p:cNvSpPr/>
          <p:nvPr/>
        </p:nvSpPr>
        <p:spPr>
          <a:xfrm>
            <a:off x="6316101" y="4970540"/>
            <a:ext cx="1869647" cy="171550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5A0FEA-2D3F-40B7-B2A4-364EA472A201}"/>
              </a:ext>
            </a:extLst>
          </p:cNvPr>
          <p:cNvSpPr/>
          <p:nvPr/>
        </p:nvSpPr>
        <p:spPr>
          <a:xfrm>
            <a:off x="8618572" y="4160867"/>
            <a:ext cx="1869647" cy="171550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5B737EF-FDA9-464C-B3AF-A1A8CF9839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511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66"/>
    </mc:Choice>
    <mc:Fallback>
      <p:transition spd="slow" advTm="1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C9F4-AC63-4933-A5BC-61684AAD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Tickets are a problem.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749A-67E2-4835-B59D-6A087E80B480}"/>
              </a:ext>
            </a:extLst>
          </p:cNvPr>
          <p:cNvSpPr txBox="1">
            <a:spLocks/>
          </p:cNvSpPr>
          <p:nvPr/>
        </p:nvSpPr>
        <p:spPr>
          <a:xfrm>
            <a:off x="901700" y="3920869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Biome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We need to act quickly.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94C6DB-076E-41E1-82F5-D5F0A29795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2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7"/>
    </mc:Choice>
    <mc:Fallback>
      <p:transition spd="slow" advTm="5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D39EAC-3D1C-4CB5-96D0-E48101BB9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474" y="1185138"/>
            <a:ext cx="10753725" cy="5672862"/>
          </a:xfrm>
        </p:spPr>
        <p:txBody>
          <a:bodyPr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Reliability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Data Integrity 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Workflow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Scalability/Elasticity 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Availability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Maintainability 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Testability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Fault-Tolerance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Agility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FC25E-5BD0-412A-9F73-DD812F8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Summary</a:t>
            </a:r>
            <a:endParaRPr lang="en-GB" dirty="0"/>
          </a:p>
        </p:txBody>
      </p:sp>
      <p:pic>
        <p:nvPicPr>
          <p:cNvPr id="19" name="Graphic 18" descr="Badge Tick with solid fill">
            <a:extLst>
              <a:ext uri="{FF2B5EF4-FFF2-40B4-BE49-F238E27FC236}">
                <a16:creationId xmlns:a16="http://schemas.microsoft.com/office/drawing/2014/main" id="{920F0E96-0A33-48E1-8D57-23E76355D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7068" y="966123"/>
            <a:ext cx="770811" cy="770811"/>
          </a:xfrm>
          <a:prstGeom prst="rect">
            <a:avLst/>
          </a:prstGeom>
        </p:spPr>
      </p:pic>
      <p:pic>
        <p:nvPicPr>
          <p:cNvPr id="21" name="Graphic 20" descr="Badge Tick with solid fill">
            <a:extLst>
              <a:ext uri="{FF2B5EF4-FFF2-40B4-BE49-F238E27FC236}">
                <a16:creationId xmlns:a16="http://schemas.microsoft.com/office/drawing/2014/main" id="{103A0CBF-0212-453F-ACA6-27D26B2C4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2691" y="1570543"/>
            <a:ext cx="770811" cy="770811"/>
          </a:xfrm>
          <a:prstGeom prst="rect">
            <a:avLst/>
          </a:prstGeom>
        </p:spPr>
      </p:pic>
      <p:pic>
        <p:nvPicPr>
          <p:cNvPr id="22" name="Graphic 21" descr="Badge Tick with solid fill">
            <a:extLst>
              <a:ext uri="{FF2B5EF4-FFF2-40B4-BE49-F238E27FC236}">
                <a16:creationId xmlns:a16="http://schemas.microsoft.com/office/drawing/2014/main" id="{300B46EB-8C02-4432-A5ED-A60745564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7769" y="2190651"/>
            <a:ext cx="770811" cy="770811"/>
          </a:xfrm>
          <a:prstGeom prst="rect">
            <a:avLst/>
          </a:prstGeom>
        </p:spPr>
      </p:pic>
      <p:pic>
        <p:nvPicPr>
          <p:cNvPr id="23" name="Graphic 22" descr="Badge Tick with solid fill">
            <a:extLst>
              <a:ext uri="{FF2B5EF4-FFF2-40B4-BE49-F238E27FC236}">
                <a16:creationId xmlns:a16="http://schemas.microsoft.com/office/drawing/2014/main" id="{E85E725A-65D9-4025-8042-E71E01EFA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4685" y="2791902"/>
            <a:ext cx="770811" cy="770811"/>
          </a:xfrm>
          <a:prstGeom prst="rect">
            <a:avLst/>
          </a:prstGeom>
        </p:spPr>
      </p:pic>
      <p:pic>
        <p:nvPicPr>
          <p:cNvPr id="24" name="Graphic 23" descr="Badge Tick with solid fill">
            <a:extLst>
              <a:ext uri="{FF2B5EF4-FFF2-40B4-BE49-F238E27FC236}">
                <a16:creationId xmlns:a16="http://schemas.microsoft.com/office/drawing/2014/main" id="{5FC2B7A6-C6B3-4926-A2FF-733B732DA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6205" y="3384470"/>
            <a:ext cx="770811" cy="770811"/>
          </a:xfrm>
          <a:prstGeom prst="rect">
            <a:avLst/>
          </a:prstGeom>
        </p:spPr>
      </p:pic>
      <p:pic>
        <p:nvPicPr>
          <p:cNvPr id="25" name="Graphic 24" descr="Badge Tick with solid fill">
            <a:extLst>
              <a:ext uri="{FF2B5EF4-FFF2-40B4-BE49-F238E27FC236}">
                <a16:creationId xmlns:a16="http://schemas.microsoft.com/office/drawing/2014/main" id="{DC90CDC2-3A93-4244-BB9F-A66ADF3F8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7739" y="4002519"/>
            <a:ext cx="770811" cy="770811"/>
          </a:xfrm>
          <a:prstGeom prst="rect">
            <a:avLst/>
          </a:prstGeom>
        </p:spPr>
      </p:pic>
      <p:pic>
        <p:nvPicPr>
          <p:cNvPr id="26" name="Graphic 25" descr="Badge Tick with solid fill">
            <a:extLst>
              <a:ext uri="{FF2B5EF4-FFF2-40B4-BE49-F238E27FC236}">
                <a16:creationId xmlns:a16="http://schemas.microsoft.com/office/drawing/2014/main" id="{106E82AC-144D-4DF1-9638-CDC9A8EFD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6117" y="4608998"/>
            <a:ext cx="770811" cy="770811"/>
          </a:xfrm>
          <a:prstGeom prst="rect">
            <a:avLst/>
          </a:prstGeom>
        </p:spPr>
      </p:pic>
      <p:pic>
        <p:nvPicPr>
          <p:cNvPr id="27" name="Graphic 26" descr="Badge Tick with solid fill">
            <a:extLst>
              <a:ext uri="{FF2B5EF4-FFF2-40B4-BE49-F238E27FC236}">
                <a16:creationId xmlns:a16="http://schemas.microsoft.com/office/drawing/2014/main" id="{F97CFF2A-3770-4914-B1DD-14A44AE99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7738" y="5234244"/>
            <a:ext cx="770811" cy="770811"/>
          </a:xfrm>
          <a:prstGeom prst="rect">
            <a:avLst/>
          </a:prstGeom>
        </p:spPr>
      </p:pic>
      <p:pic>
        <p:nvPicPr>
          <p:cNvPr id="28" name="Graphic 27" descr="Badge Tick with solid fill">
            <a:extLst>
              <a:ext uri="{FF2B5EF4-FFF2-40B4-BE49-F238E27FC236}">
                <a16:creationId xmlns:a16="http://schemas.microsoft.com/office/drawing/2014/main" id="{19A33E0C-785F-42C8-AA04-7204933A1C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0767" y="5837723"/>
            <a:ext cx="770811" cy="77081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2098C8-F1CA-44DE-84E9-27F96ACA4F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730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07"/>
    </mc:Choice>
    <mc:Fallback>
      <p:transition spd="slow" advTm="34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D39EAC-3D1C-4CB5-96D0-E48101BB9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474" y="1185138"/>
            <a:ext cx="10753725" cy="5672862"/>
          </a:xfrm>
        </p:spPr>
        <p:txBody>
          <a:bodyPr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Reliability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Data Integrity 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Workflow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Scalability/Elasticity 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Availability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Maintainability 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Testability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Fault-Tolerance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3600" dirty="0"/>
              <a:t>Agility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FC25E-5BD0-412A-9F73-DD812F8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Summary</a:t>
            </a:r>
            <a:endParaRPr lang="en-GB" dirty="0"/>
          </a:p>
        </p:txBody>
      </p:sp>
      <p:pic>
        <p:nvPicPr>
          <p:cNvPr id="19" name="Graphic 18" descr="Badge Tick with solid fill">
            <a:extLst>
              <a:ext uri="{FF2B5EF4-FFF2-40B4-BE49-F238E27FC236}">
                <a16:creationId xmlns:a16="http://schemas.microsoft.com/office/drawing/2014/main" id="{920F0E96-0A33-48E1-8D57-23E76355D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7068" y="966123"/>
            <a:ext cx="770811" cy="770811"/>
          </a:xfrm>
          <a:prstGeom prst="rect">
            <a:avLst/>
          </a:prstGeom>
        </p:spPr>
      </p:pic>
      <p:pic>
        <p:nvPicPr>
          <p:cNvPr id="21" name="Graphic 20" descr="Badge Tick with solid fill">
            <a:extLst>
              <a:ext uri="{FF2B5EF4-FFF2-40B4-BE49-F238E27FC236}">
                <a16:creationId xmlns:a16="http://schemas.microsoft.com/office/drawing/2014/main" id="{103A0CBF-0212-453F-ACA6-27D26B2C4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2691" y="1570543"/>
            <a:ext cx="770811" cy="770811"/>
          </a:xfrm>
          <a:prstGeom prst="rect">
            <a:avLst/>
          </a:prstGeom>
        </p:spPr>
      </p:pic>
      <p:pic>
        <p:nvPicPr>
          <p:cNvPr id="22" name="Graphic 21" descr="Badge Tick with solid fill">
            <a:extLst>
              <a:ext uri="{FF2B5EF4-FFF2-40B4-BE49-F238E27FC236}">
                <a16:creationId xmlns:a16="http://schemas.microsoft.com/office/drawing/2014/main" id="{300B46EB-8C02-4432-A5ED-A60745564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7769" y="2190651"/>
            <a:ext cx="770811" cy="770811"/>
          </a:xfrm>
          <a:prstGeom prst="rect">
            <a:avLst/>
          </a:prstGeom>
        </p:spPr>
      </p:pic>
      <p:pic>
        <p:nvPicPr>
          <p:cNvPr id="23" name="Graphic 22" descr="Badge Tick with solid fill">
            <a:extLst>
              <a:ext uri="{FF2B5EF4-FFF2-40B4-BE49-F238E27FC236}">
                <a16:creationId xmlns:a16="http://schemas.microsoft.com/office/drawing/2014/main" id="{E85E725A-65D9-4025-8042-E71E01EFA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4685" y="2791902"/>
            <a:ext cx="770811" cy="770811"/>
          </a:xfrm>
          <a:prstGeom prst="rect">
            <a:avLst/>
          </a:prstGeom>
        </p:spPr>
      </p:pic>
      <p:pic>
        <p:nvPicPr>
          <p:cNvPr id="24" name="Graphic 23" descr="Badge Tick with solid fill">
            <a:extLst>
              <a:ext uri="{FF2B5EF4-FFF2-40B4-BE49-F238E27FC236}">
                <a16:creationId xmlns:a16="http://schemas.microsoft.com/office/drawing/2014/main" id="{5FC2B7A6-C6B3-4926-A2FF-733B732DA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6205" y="3384470"/>
            <a:ext cx="770811" cy="770811"/>
          </a:xfrm>
          <a:prstGeom prst="rect">
            <a:avLst/>
          </a:prstGeom>
        </p:spPr>
      </p:pic>
      <p:pic>
        <p:nvPicPr>
          <p:cNvPr id="25" name="Graphic 24" descr="Badge Tick with solid fill">
            <a:extLst>
              <a:ext uri="{FF2B5EF4-FFF2-40B4-BE49-F238E27FC236}">
                <a16:creationId xmlns:a16="http://schemas.microsoft.com/office/drawing/2014/main" id="{DC90CDC2-3A93-4244-BB9F-A66ADF3F8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7739" y="4002519"/>
            <a:ext cx="770811" cy="770811"/>
          </a:xfrm>
          <a:prstGeom prst="rect">
            <a:avLst/>
          </a:prstGeom>
        </p:spPr>
      </p:pic>
      <p:pic>
        <p:nvPicPr>
          <p:cNvPr id="26" name="Graphic 25" descr="Badge Tick with solid fill">
            <a:extLst>
              <a:ext uri="{FF2B5EF4-FFF2-40B4-BE49-F238E27FC236}">
                <a16:creationId xmlns:a16="http://schemas.microsoft.com/office/drawing/2014/main" id="{106E82AC-144D-4DF1-9638-CDC9A8EFD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26117" y="4608998"/>
            <a:ext cx="770811" cy="770811"/>
          </a:xfrm>
          <a:prstGeom prst="rect">
            <a:avLst/>
          </a:prstGeom>
        </p:spPr>
      </p:pic>
      <p:pic>
        <p:nvPicPr>
          <p:cNvPr id="27" name="Graphic 26" descr="Badge Tick with solid fill">
            <a:extLst>
              <a:ext uri="{FF2B5EF4-FFF2-40B4-BE49-F238E27FC236}">
                <a16:creationId xmlns:a16="http://schemas.microsoft.com/office/drawing/2014/main" id="{F97CFF2A-3770-4914-B1DD-14A44AE99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7738" y="5234244"/>
            <a:ext cx="770811" cy="770811"/>
          </a:xfrm>
          <a:prstGeom prst="rect">
            <a:avLst/>
          </a:prstGeom>
        </p:spPr>
      </p:pic>
      <p:pic>
        <p:nvPicPr>
          <p:cNvPr id="28" name="Graphic 27" descr="Badge Tick with solid fill">
            <a:extLst>
              <a:ext uri="{FF2B5EF4-FFF2-40B4-BE49-F238E27FC236}">
                <a16:creationId xmlns:a16="http://schemas.microsoft.com/office/drawing/2014/main" id="{19A33E0C-785F-42C8-AA04-7204933A1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0767" y="5837723"/>
            <a:ext cx="770811" cy="77081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876A49-5EA8-4A70-9063-478D62838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70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3"/>
    </mc:Choice>
    <mc:Fallback>
      <p:transition spd="slow" advTm="6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man on a call shocked">
            <a:extLst>
              <a:ext uri="{FF2B5EF4-FFF2-40B4-BE49-F238E27FC236}">
                <a16:creationId xmlns:a16="http://schemas.microsoft.com/office/drawing/2014/main" id="{C05C6892-0D08-4CF4-A04C-8479F9BE3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98" y="1828800"/>
            <a:ext cx="2185428" cy="6858000"/>
          </a:xfrm>
          <a:prstGeom prst="rect">
            <a:avLst/>
          </a:prstGeom>
        </p:spPr>
      </p:pic>
      <p:pic>
        <p:nvPicPr>
          <p:cNvPr id="10" name="Picture 9" descr="Male student raised hands">
            <a:extLst>
              <a:ext uri="{FF2B5EF4-FFF2-40B4-BE49-F238E27FC236}">
                <a16:creationId xmlns:a16="http://schemas.microsoft.com/office/drawing/2014/main" id="{3A40F481-BE52-42C2-9285-2FBDE0978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10" y="2052600"/>
            <a:ext cx="2670772" cy="6858000"/>
          </a:xfrm>
          <a:prstGeom prst="rect">
            <a:avLst/>
          </a:prstGeom>
        </p:spPr>
      </p:pic>
      <p:pic>
        <p:nvPicPr>
          <p:cNvPr id="12" name="Picture 11" descr="Old woman thumbs down">
            <a:extLst>
              <a:ext uri="{FF2B5EF4-FFF2-40B4-BE49-F238E27FC236}">
                <a16:creationId xmlns:a16="http://schemas.microsoft.com/office/drawing/2014/main" id="{3619CEE3-5477-4D5F-A4C3-D6A89E934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68" y="2052600"/>
            <a:ext cx="2789032" cy="6858000"/>
          </a:xfrm>
          <a:prstGeom prst="rect">
            <a:avLst/>
          </a:prstGeom>
        </p:spPr>
      </p:pic>
      <p:pic>
        <p:nvPicPr>
          <p:cNvPr id="14" name="Picture 13" descr="Businessman hand on face">
            <a:extLst>
              <a:ext uri="{FF2B5EF4-FFF2-40B4-BE49-F238E27FC236}">
                <a16:creationId xmlns:a16="http://schemas.microsoft.com/office/drawing/2014/main" id="{B1F4E65F-CE67-4701-ABC3-55BC7D5FF2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4" y="1828800"/>
            <a:ext cx="2287464" cy="6858000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EED71561-82A0-43B6-937F-47F434DFDCFA}"/>
              </a:ext>
            </a:extLst>
          </p:cNvPr>
          <p:cNvSpPr/>
          <p:nvPr/>
        </p:nvSpPr>
        <p:spPr>
          <a:xfrm>
            <a:off x="6131443" y="133521"/>
            <a:ext cx="2923037" cy="1843771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My laptop won’t turn on, and when I called your operator said the ticket system was down!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9E256EE-E101-4BC1-8F86-98B5D64D5EEC}"/>
              </a:ext>
            </a:extLst>
          </p:cNvPr>
          <p:cNvSpPr/>
          <p:nvPr/>
        </p:nvSpPr>
        <p:spPr>
          <a:xfrm>
            <a:off x="9382857" y="133521"/>
            <a:ext cx="2516554" cy="16948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I needed help with my electric hob but the website wouldn’t load!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7799647-3F28-41A3-87B8-203C453B818D}"/>
              </a:ext>
            </a:extLst>
          </p:cNvPr>
          <p:cNvSpPr/>
          <p:nvPr/>
        </p:nvSpPr>
        <p:spPr>
          <a:xfrm>
            <a:off x="273538" y="164124"/>
            <a:ext cx="2516554" cy="1516184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The person who showed up couldn’t fix my printer!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1D892FAD-72EF-40FC-9502-F20991DC283B}"/>
              </a:ext>
            </a:extLst>
          </p:cNvPr>
          <p:cNvSpPr/>
          <p:nvPr/>
        </p:nvSpPr>
        <p:spPr>
          <a:xfrm>
            <a:off x="3248835" y="164124"/>
            <a:ext cx="2516554" cy="1383322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I stayed in all day and no one showed up!</a:t>
            </a:r>
          </a:p>
        </p:txBody>
      </p:sp>
      <p:pic>
        <p:nvPicPr>
          <p:cNvPr id="11" name="Graphic 10" descr="Badge Tick with solid fill">
            <a:extLst>
              <a:ext uri="{FF2B5EF4-FFF2-40B4-BE49-F238E27FC236}">
                <a16:creationId xmlns:a16="http://schemas.microsoft.com/office/drawing/2014/main" id="{C6E31E3A-01ED-428E-BC24-EFBAC715A3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430" y="-74490"/>
            <a:ext cx="1993411" cy="1993411"/>
          </a:xfrm>
          <a:prstGeom prst="rect">
            <a:avLst/>
          </a:prstGeom>
        </p:spPr>
      </p:pic>
      <p:pic>
        <p:nvPicPr>
          <p:cNvPr id="13" name="Graphic 12" descr="Badge Tick with solid fill">
            <a:extLst>
              <a:ext uri="{FF2B5EF4-FFF2-40B4-BE49-F238E27FC236}">
                <a16:creationId xmlns:a16="http://schemas.microsoft.com/office/drawing/2014/main" id="{82DEF146-79FA-43E5-95E7-33A620CB5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10406" y="-140921"/>
            <a:ext cx="1993411" cy="199341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A251F9F6-A66C-4B10-8D50-326D013B3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91290" y="59189"/>
            <a:ext cx="1993411" cy="1993411"/>
          </a:xfrm>
          <a:prstGeom prst="rect">
            <a:avLst/>
          </a:prstGeom>
        </p:spPr>
      </p:pic>
      <p:pic>
        <p:nvPicPr>
          <p:cNvPr id="16" name="Graphic 15" descr="Badge Tick with solid fill">
            <a:extLst>
              <a:ext uri="{FF2B5EF4-FFF2-40B4-BE49-F238E27FC236}">
                <a16:creationId xmlns:a16="http://schemas.microsoft.com/office/drawing/2014/main" id="{61E8ABB5-89C1-459A-9E5B-B2A289F3C9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4428" y="-16119"/>
            <a:ext cx="1993411" cy="199341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2E14D3-2615-41B6-B7B1-EEB5D3E09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5" name="Picture 4" descr="Old woman hands together">
            <a:extLst>
              <a:ext uri="{FF2B5EF4-FFF2-40B4-BE49-F238E27FC236}">
                <a16:creationId xmlns:a16="http://schemas.microsoft.com/office/drawing/2014/main" id="{FCF3C584-C4DC-4C34-A30B-DA4A8F6955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65" y="2052600"/>
            <a:ext cx="2397135" cy="6858000"/>
          </a:xfrm>
          <a:prstGeom prst="rect">
            <a:avLst/>
          </a:prstGeom>
        </p:spPr>
      </p:pic>
      <p:pic>
        <p:nvPicPr>
          <p:cNvPr id="7" name="Picture 6" descr="Male student thumbs up smiling">
            <a:extLst>
              <a:ext uri="{FF2B5EF4-FFF2-40B4-BE49-F238E27FC236}">
                <a16:creationId xmlns:a16="http://schemas.microsoft.com/office/drawing/2014/main" id="{171DCBEF-1B97-4FDD-8A92-08D6C18003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20" y="2101288"/>
            <a:ext cx="2403250" cy="6858000"/>
          </a:xfrm>
          <a:prstGeom prst="rect">
            <a:avLst/>
          </a:prstGeom>
        </p:spPr>
      </p:pic>
      <p:pic>
        <p:nvPicPr>
          <p:cNvPr id="21" name="Picture 20" descr="Woman hands together">
            <a:extLst>
              <a:ext uri="{FF2B5EF4-FFF2-40B4-BE49-F238E27FC236}">
                <a16:creationId xmlns:a16="http://schemas.microsoft.com/office/drawing/2014/main" id="{AE7D0E5C-331C-4888-9044-126EA2A214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24" y="1825710"/>
            <a:ext cx="2254649" cy="6858000"/>
          </a:xfrm>
          <a:prstGeom prst="rect">
            <a:avLst/>
          </a:prstGeom>
        </p:spPr>
      </p:pic>
      <p:pic>
        <p:nvPicPr>
          <p:cNvPr id="23" name="Picture 22" descr="Businessman cheering one hand">
            <a:extLst>
              <a:ext uri="{FF2B5EF4-FFF2-40B4-BE49-F238E27FC236}">
                <a16:creationId xmlns:a16="http://schemas.microsoft.com/office/drawing/2014/main" id="{D3325EF5-9F59-4E07-85AD-1F6343219B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1" y="1828396"/>
            <a:ext cx="2692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4"/>
    </mc:Choice>
    <mc:Fallback>
      <p:transition spd="slow" advTm="4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9|3|8.6|5.6|1.8|1.3|6.2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theme1.xml><?xml version="1.0" encoding="utf-8"?>
<a:theme xmlns:a="http://schemas.openxmlformats.org/drawingml/2006/main" name="Office Theme">
  <a:themeElements>
    <a:clrScheme name="Penultimate Electronic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89EA9"/>
      </a:accent1>
      <a:accent2>
        <a:srgbClr val="F9C846"/>
      </a:accent2>
      <a:accent3>
        <a:srgbClr val="925E78"/>
      </a:accent3>
      <a:accent4>
        <a:srgbClr val="689EA9"/>
      </a:accent4>
      <a:accent5>
        <a:srgbClr val="F9C846"/>
      </a:accent5>
      <a:accent6>
        <a:srgbClr val="925E7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3963</Words>
  <Application>Microsoft Office PowerPoint</Application>
  <PresentationFormat>Widescreen</PresentationFormat>
  <Paragraphs>644</Paragraphs>
  <Slides>102</Slides>
  <Notes>101</Notes>
  <HiddenSlides>62</HiddenSlides>
  <MMClips>45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Amasis MT Pro</vt:lpstr>
      <vt:lpstr>Arial</vt:lpstr>
      <vt:lpstr>Calibri</vt:lpstr>
      <vt:lpstr>Consolas</vt:lpstr>
      <vt:lpstr>Open Sans</vt:lpstr>
      <vt:lpstr>Office Theme</vt:lpstr>
      <vt:lpstr>Strategic Review</vt:lpstr>
      <vt:lpstr>A solution is needed, and needs to be enacted quickly to save this arm of the Penultimate Electronics business.</vt:lpstr>
      <vt:lpstr>Problems</vt:lpstr>
      <vt:lpstr>PowerPoint Presentation</vt:lpstr>
      <vt:lpstr>PowerPoint Presentation</vt:lpstr>
      <vt:lpstr>PowerPoint Presentation</vt:lpstr>
      <vt:lpstr>Tickets are a problem.</vt:lpstr>
      <vt:lpstr>Updated Ticket Workflows</vt:lpstr>
      <vt:lpstr>Customer creates a Ticket</vt:lpstr>
      <vt:lpstr>Customer creates a Ticket</vt:lpstr>
      <vt:lpstr>Customer creates a Ticket</vt:lpstr>
      <vt:lpstr>Customer creates a Ticket</vt:lpstr>
      <vt:lpstr>Customer creates a Ticket</vt:lpstr>
      <vt:lpstr>Ticket created for Expert</vt:lpstr>
      <vt:lpstr>Ticket created for Expert</vt:lpstr>
      <vt:lpstr>Ticket created for Expert</vt:lpstr>
      <vt:lpstr>Ticket created for Expert</vt:lpstr>
      <vt:lpstr>Ticket created for Expert</vt:lpstr>
      <vt:lpstr>Ticket created for Expert</vt:lpstr>
      <vt:lpstr>Expert acts on Ticket</vt:lpstr>
      <vt:lpstr>Expert acts on Ticket</vt:lpstr>
      <vt:lpstr>Expert acts on Ticket</vt:lpstr>
      <vt:lpstr>Expert acts on Ticket</vt:lpstr>
      <vt:lpstr>Expert acts on Ticket</vt:lpstr>
      <vt:lpstr>Tickets</vt:lpstr>
      <vt:lpstr>Customer creates a Ticket</vt:lpstr>
      <vt:lpstr>Ticket created for Expert</vt:lpstr>
      <vt:lpstr>Ticket created for Expert</vt:lpstr>
      <vt:lpstr>Availability &amp; Scalability</vt:lpstr>
      <vt:lpstr>Key Architecture Characteristics</vt:lpstr>
      <vt:lpstr>Key  Architecture  Characteristics</vt:lpstr>
      <vt:lpstr>Key  Architecture  Characteristics</vt:lpstr>
      <vt:lpstr>Key  Architecture  Characteristics</vt:lpstr>
      <vt:lpstr>Key  Architecture  Characteristics</vt:lpstr>
      <vt:lpstr>Key  Architecture  Characteristics</vt:lpstr>
      <vt:lpstr>Our current architecture is not distributed</vt:lpstr>
      <vt:lpstr>Overall Architecture Style</vt:lpstr>
      <vt:lpstr>Overall Architecture Style</vt:lpstr>
      <vt:lpstr>Overall Architecture Style</vt:lpstr>
      <vt:lpstr>Overall Architecture Style</vt:lpstr>
      <vt:lpstr>Overall Architecture Style</vt:lpstr>
      <vt:lpstr>Overall Architecture Style</vt:lpstr>
      <vt:lpstr>Decision: We will use a service-based back-end architecture</vt:lpstr>
      <vt:lpstr>Availability &amp; Scalability</vt:lpstr>
      <vt:lpstr>Key  Architecture  Characteristics</vt:lpstr>
      <vt:lpstr>Our current architecture is not distributed</vt:lpstr>
      <vt:lpstr>Overall Architecture Style</vt:lpstr>
      <vt:lpstr>Overall Architecture Style</vt:lpstr>
      <vt:lpstr>Overall Architecture Style</vt:lpstr>
      <vt:lpstr>Overall Architecture Style</vt:lpstr>
      <vt:lpstr>Decision: We will use a service-based back-end architecture</vt:lpstr>
      <vt:lpstr>Data Store</vt:lpstr>
      <vt:lpstr>Data Store Options</vt:lpstr>
      <vt:lpstr>Data Store Options</vt:lpstr>
      <vt:lpstr>Data Store Options</vt:lpstr>
      <vt:lpstr>ADR: We will use a Graph Database</vt:lpstr>
      <vt:lpstr>PowerPoint Presentation</vt:lpstr>
      <vt:lpstr>Data Store</vt:lpstr>
      <vt:lpstr>Data Store Options</vt:lpstr>
      <vt:lpstr>Data Store Options</vt:lpstr>
      <vt:lpstr>Data Store Options</vt:lpstr>
      <vt:lpstr>Decision: We will use a Graph Database</vt:lpstr>
      <vt:lpstr>Tickets are a problem.</vt:lpstr>
      <vt:lpstr>PowerPoint Presentation</vt:lpstr>
      <vt:lpstr>Ticket Domain</vt:lpstr>
      <vt:lpstr>Ticket Domain</vt:lpstr>
      <vt:lpstr>Ticket Domain</vt:lpstr>
      <vt:lpstr>Ticket Domain</vt:lpstr>
      <vt:lpstr>Ticket Domain</vt:lpstr>
      <vt:lpstr>Ticket Domain</vt:lpstr>
      <vt:lpstr>Ticket Domain</vt:lpstr>
      <vt:lpstr>Ticket Domain</vt:lpstr>
      <vt:lpstr>Tickets are a problem.</vt:lpstr>
      <vt:lpstr>Ticket Domain</vt:lpstr>
      <vt:lpstr>Ticket Domain</vt:lpstr>
      <vt:lpstr>Roadmap</vt:lpstr>
      <vt:lpstr>Migration  Iteration 1</vt:lpstr>
      <vt:lpstr>Migration  Iteration 1</vt:lpstr>
      <vt:lpstr>Migration  Iteration 1</vt:lpstr>
      <vt:lpstr>Migration  Iteration 1</vt:lpstr>
      <vt:lpstr>Migration  Iteration 1</vt:lpstr>
      <vt:lpstr>Migration Goal</vt:lpstr>
      <vt:lpstr>Migration Goal</vt:lpstr>
      <vt:lpstr>Roadmap</vt:lpstr>
      <vt:lpstr>Migration  Iteration 1</vt:lpstr>
      <vt:lpstr>Migration  Iteration 1</vt:lpstr>
      <vt:lpstr>Migration  Iteration 1</vt:lpstr>
      <vt:lpstr>Migration Goal</vt:lpstr>
      <vt:lpstr>Deployment</vt:lpstr>
      <vt:lpstr>Containerisation</vt:lpstr>
      <vt:lpstr>Fault Tolerance</vt:lpstr>
      <vt:lpstr>Fault Tolerance</vt:lpstr>
      <vt:lpstr>Fault Tolerance</vt:lpstr>
      <vt:lpstr>Deployment</vt:lpstr>
      <vt:lpstr>Containerisation</vt:lpstr>
      <vt:lpstr>Tickets are a problem.</vt:lpstr>
      <vt:lpstr>Solution Summary</vt:lpstr>
      <vt:lpstr>Solution Summary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Jacqui Read</cp:lastModifiedBy>
  <cp:revision>2</cp:revision>
  <dcterms:created xsi:type="dcterms:W3CDTF">2021-05-17T15:49:13Z</dcterms:created>
  <dcterms:modified xsi:type="dcterms:W3CDTF">2021-05-21T15:57:27Z</dcterms:modified>
</cp:coreProperties>
</file>